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655D3-FE98-4FB0-9DBD-C1F7A79F7501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FD8A-A2F6-4844-86BF-DDCA143DD82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esomindless.weebl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JUST</a:t>
            </a:r>
            <a:r>
              <a:rPr lang="en-US" baseline="0" dirty="0" smtClean="0"/>
              <a:t> started making ppts for the site cuz If anybody isn’t able to be online for some reason. They can get a week’s worth of offline by printing these out and keeping them if you like. Thanks for reading. If you ever get online  check out our fan site: </a:t>
            </a:r>
            <a:r>
              <a:rPr lang="en-US" dirty="0" smtClean="0">
                <a:hlinkClick r:id="rId3"/>
              </a:rPr>
              <a:t>http://shesomindless.weebly.com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3FD8A-A2F6-4844-86BF-DDCA143DD82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564F4-A81A-4C6D-A80B-63FF3D9406E4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A039-96C1-4B90-9675-DD6BA2C1720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-writing-now.com/" TargetMode="External"/><Relationship Id="rId2" Type="http://schemas.openxmlformats.org/officeDocument/2006/relationships/hyperlink" Target="http://www.plotbo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eduplace.com/tales/" TargetMode="External"/><Relationship Id="rId4" Type="http://schemas.openxmlformats.org/officeDocument/2006/relationships/hyperlink" Target="http://shesomindless.weebly.com/1/post/2012/10/create-a-storyimagine-and-more-idea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esomindless.weebly.com/more-mb-tweetz.html" TargetMode="External"/><Relationship Id="rId2" Type="http://schemas.openxmlformats.org/officeDocument/2006/relationships/hyperlink" Target="http://shesomindless.weebly.com/mb-tweetz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esomindless.weebly.com/faq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POPwater" TargetMode="External"/><Relationship Id="rId3" Type="http://schemas.openxmlformats.org/officeDocument/2006/relationships/hyperlink" Target="https://twitter.com/UniStudios" TargetMode="External"/><Relationship Id="rId7" Type="http://schemas.openxmlformats.org/officeDocument/2006/relationships/hyperlink" Target="https://twitter.com/search/%23TEAMMINDLESS" TargetMode="External"/><Relationship Id="rId2" Type="http://schemas.openxmlformats.org/officeDocument/2006/relationships/hyperlink" Target="https://twitter.com/MindlessBhavio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witter.com/MindlessBhavior/statuses/263294216594157568" TargetMode="External"/><Relationship Id="rId11" Type="http://schemas.openxmlformats.org/officeDocument/2006/relationships/hyperlink" Target="http://web.stagram.com/n/mindlessbhavior/" TargetMode="External"/><Relationship Id="rId5" Type="http://schemas.openxmlformats.org/officeDocument/2006/relationships/hyperlink" Target="https://twitter.com/search/%23universalhhn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twitter.com/HorrorNights" TargetMode="External"/><Relationship Id="rId9" Type="http://schemas.openxmlformats.org/officeDocument/2006/relationships/hyperlink" Target="https://twitter.com/rayraynick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stagram.com/n/mindlessbhavio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eb.stagram.com/n/spiffyday/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hesomindless.weebly.com/happy-birthday-prodigy.html" TargetMode="External"/><Relationship Id="rId2" Type="http://schemas.openxmlformats.org/officeDocument/2006/relationships/hyperlink" Target="http://shesomindless.weebly.com/christmas-wishlist-201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772400" cy="1222375"/>
          </a:xfrm>
        </p:spPr>
        <p:txBody>
          <a:bodyPr/>
          <a:lstStyle/>
          <a:p>
            <a:r>
              <a:rPr lang="en-US" u="sng" dirty="0" smtClean="0">
                <a:latin typeface="Maiandra GD" pitchFamily="34" charset="0"/>
              </a:rPr>
              <a:t>SSM </a:t>
            </a:r>
            <a:r>
              <a:rPr lang="en-US" u="sng" dirty="0" smtClean="0">
                <a:latin typeface="Maiandra GD" pitchFamily="34" charset="0"/>
              </a:rPr>
              <a:t>ppt</a:t>
            </a:r>
            <a:r>
              <a:rPr lang="en-US" u="sng" dirty="0" smtClean="0">
                <a:latin typeface="Maiandra GD" pitchFamily="34" charset="0"/>
              </a:rPr>
              <a:t> newsletter</a:t>
            </a:r>
            <a:endParaRPr lang="en-US" u="sng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Volume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Issue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Oct. 29-Nov. 4, 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smtClean="0">
                <a:solidFill>
                  <a:schemeClr val="tx1"/>
                </a:solidFill>
              </a:rPr>
              <a:t>rayraynicki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sm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52400"/>
            <a:ext cx="371475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More Submissions 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/>
              <a:t>Imagines</a:t>
            </a:r>
            <a:r>
              <a:rPr lang="en-US" sz="2800" b="1" dirty="0"/>
              <a:t>: Do you LOVE writing imagines? </a:t>
            </a:r>
            <a:endParaRPr lang="en-US" sz="2800" b="1" dirty="0" smtClean="0"/>
          </a:p>
          <a:p>
            <a:r>
              <a:rPr lang="en-US" sz="2800" b="1" u="sng" dirty="0" smtClean="0"/>
              <a:t>Want to </a:t>
            </a:r>
            <a:r>
              <a:rPr lang="en-US" sz="2800" b="1" u="sng" dirty="0"/>
              <a:t>share your #1 Girl Tour Experience on SSM</a:t>
            </a:r>
            <a:r>
              <a:rPr lang="en-US" sz="2800" b="1" u="sng" dirty="0" smtClean="0"/>
              <a:t>?</a:t>
            </a:r>
          </a:p>
          <a:p>
            <a:r>
              <a:rPr lang="en-US" sz="2800" b="1" u="sng" dirty="0"/>
              <a:t>Mindless Dreams:</a:t>
            </a:r>
            <a:r>
              <a:rPr lang="en-US" sz="2800" b="1" dirty="0"/>
              <a:t> (real dreams that you have of </a:t>
            </a:r>
            <a:r>
              <a:rPr lang="en-US" sz="2800" b="1" dirty="0"/>
              <a:t>mb</a:t>
            </a:r>
            <a:r>
              <a:rPr lang="en-US" sz="2800" b="1" dirty="0"/>
              <a:t> or is </a:t>
            </a:r>
            <a:r>
              <a:rPr lang="en-US" sz="2800" b="1" dirty="0"/>
              <a:t>mb</a:t>
            </a:r>
            <a:r>
              <a:rPr lang="en-US" sz="2800" b="1" dirty="0"/>
              <a:t>-related)</a:t>
            </a:r>
          </a:p>
          <a:p>
            <a:r>
              <a:rPr lang="en-US" sz="2800" u="sng" dirty="0" smtClean="0"/>
              <a:t>Your answers to my MB </a:t>
            </a:r>
            <a:r>
              <a:rPr lang="en-US" sz="2800" u="sng" dirty="0" smtClean="0"/>
              <a:t>q’s</a:t>
            </a:r>
            <a:r>
              <a:rPr lang="en-US" sz="2800" u="sng" dirty="0" smtClean="0"/>
              <a:t> on the site</a:t>
            </a:r>
          </a:p>
          <a:p>
            <a:r>
              <a:rPr lang="en-US" sz="2800" b="1" u="sng" dirty="0"/>
              <a:t>Do you own or know of any good tm hangout sites?</a:t>
            </a:r>
            <a:endParaRPr lang="en-US" sz="2800" b="1" dirty="0"/>
          </a:p>
          <a:p>
            <a:r>
              <a:rPr lang="en-US" sz="2800" u="sng" dirty="0" smtClean="0"/>
              <a:t>Do you write poems about MB? </a:t>
            </a:r>
            <a:r>
              <a:rPr lang="en-US" sz="2800" dirty="0" smtClean="0"/>
              <a:t>Want to share them?</a:t>
            </a:r>
          </a:p>
          <a:p>
            <a:r>
              <a:rPr lang="en-US" sz="2800" u="sng" dirty="0" smtClean="0"/>
              <a:t>Do you write MB fan </a:t>
            </a:r>
            <a:r>
              <a:rPr lang="en-US" sz="2800" u="sng" dirty="0" smtClean="0"/>
              <a:t>fic</a:t>
            </a:r>
            <a:r>
              <a:rPr lang="en-US" sz="2800" u="sng" dirty="0" smtClean="0"/>
              <a:t> stories? </a:t>
            </a:r>
            <a:r>
              <a:rPr lang="en-US" sz="2800" dirty="0" smtClean="0"/>
              <a:t>Submit your links and give us a brief description of your story.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Want to submit stuff to SSM?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1" u="sng" dirty="0" smtClean="0"/>
              <a:t>Submission requirements are: </a:t>
            </a:r>
          </a:p>
          <a:p>
            <a:endParaRPr lang="en-US" sz="3600" b="1" u="sng" dirty="0"/>
          </a:p>
          <a:p>
            <a:r>
              <a:rPr lang="en-US" sz="3600" b="1" dirty="0" smtClean="0"/>
              <a:t> email me at shesomindless143@yahoo.com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1. Must include one of the following: your name, your screen name or remain anonymous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2.  The subject of your email message should be: THE TITLE OF YOUR SUBMISSION SHOULD BE IN CAPITAL LETTERS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3. If you have any pictures to send us then you may submit them as attachments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4. If you made a video and want to share it via YouTube then you can either email me the video or share the link for it.</a:t>
            </a:r>
          </a:p>
          <a:p>
            <a:endParaRPr lang="en-US" sz="3600" b="1" dirty="0"/>
          </a:p>
          <a:p>
            <a:r>
              <a:rPr lang="en-US" sz="3600" b="1" i="1" dirty="0" smtClean="0"/>
              <a:t>It can be either be on the fan site, the newsletter or both! </a:t>
            </a:r>
            <a:r>
              <a:rPr lang="en-US" sz="3600" b="1" i="1" dirty="0" smtClean="0">
                <a:sym typeface="Wingdings" pitchFamily="2" charset="2"/>
              </a:rPr>
              <a:t></a:t>
            </a:r>
            <a:endParaRPr lang="en-US" sz="36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Oct. 29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Helpful links for writing fan </a:t>
            </a:r>
            <a:r>
              <a:rPr lang="en-US" sz="2400" dirty="0" smtClean="0"/>
              <a:t>fic</a:t>
            </a:r>
            <a:r>
              <a:rPr lang="en-US" sz="2400" dirty="0" smtClean="0"/>
              <a:t> stories:</a:t>
            </a:r>
          </a:p>
          <a:p>
            <a:r>
              <a:rPr lang="en-US" sz="2400" b="1" dirty="0">
                <a:hlinkClick r:id="rId2"/>
              </a:rPr>
              <a:t>http://www.plotbot.com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(screenplay writing)</a:t>
            </a:r>
          </a:p>
          <a:p>
            <a:r>
              <a:rPr lang="en-US" sz="2400" b="1" dirty="0">
                <a:hlinkClick r:id="rId3"/>
              </a:rPr>
              <a:t>http://www.creative-writing-now.com</a:t>
            </a:r>
            <a:r>
              <a:rPr lang="en-US" sz="2400" b="1" dirty="0" smtClean="0">
                <a:hlinkClick r:id="rId3"/>
              </a:rPr>
              <a:t>/</a:t>
            </a:r>
            <a:endParaRPr lang="en-US" sz="2400" b="1" dirty="0" smtClean="0"/>
          </a:p>
          <a:p>
            <a:r>
              <a:rPr lang="en-US" sz="2400" dirty="0">
                <a:hlinkClick r:id="rId4"/>
              </a:rPr>
              <a:t>Create a Story/Imagine and more ideas</a:t>
            </a:r>
            <a:endParaRPr lang="en-US" sz="2400" dirty="0"/>
          </a:p>
          <a:p>
            <a:r>
              <a:rPr lang="en-US" sz="2400" b="1" dirty="0">
                <a:hlinkClick r:id="rId5"/>
              </a:rPr>
              <a:t>http://www.eduplace.com/tales</a:t>
            </a:r>
            <a:r>
              <a:rPr lang="en-US" sz="2400" b="1" dirty="0" smtClean="0">
                <a:hlinkClick r:id="rId5"/>
              </a:rPr>
              <a:t>/</a:t>
            </a:r>
            <a:r>
              <a:rPr lang="en-US" sz="2400" b="1" dirty="0" smtClean="0"/>
              <a:t> (fill in the blank stories)</a:t>
            </a:r>
            <a:endParaRPr lang="en-US" sz="2400" dirty="0"/>
          </a:p>
        </p:txBody>
      </p:sp>
      <p:pic>
        <p:nvPicPr>
          <p:cNvPr id="4" name="Picture 3" descr="ca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400" y="3886200"/>
            <a:ext cx="6858000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Oct. 29</a:t>
            </a:r>
            <a:endParaRPr lang="en-US" i="1" u="sng" dirty="0"/>
          </a:p>
        </p:txBody>
      </p:sp>
      <p:pic>
        <p:nvPicPr>
          <p:cNvPr id="4" name="Content Placeholder 3" descr="ray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219200"/>
            <a:ext cx="5410200" cy="541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What’s New on SSM?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i="1" u="sng" dirty="0"/>
              <a:t>Oct. 29, 2012 new tabs added to the site</a:t>
            </a:r>
            <a:endParaRPr lang="en-US" sz="3800" dirty="0"/>
          </a:p>
          <a:p>
            <a:r>
              <a:rPr lang="en-US" sz="3800" b="1" u="sng" dirty="0"/>
              <a:t>MB </a:t>
            </a:r>
            <a:r>
              <a:rPr lang="en-US" sz="3800" b="1" u="sng" dirty="0" smtClean="0"/>
              <a:t>Tweets:</a:t>
            </a:r>
            <a:r>
              <a:rPr lang="en-US" sz="3800" b="1" dirty="0"/>
              <a:t> </a:t>
            </a:r>
            <a:r>
              <a:rPr lang="en-US" sz="3800" b="1" dirty="0">
                <a:hlinkClick r:id="rId2"/>
              </a:rPr>
              <a:t>http://</a:t>
            </a:r>
            <a:r>
              <a:rPr lang="en-US" sz="3800" b="1" dirty="0" smtClean="0">
                <a:hlinkClick r:id="rId2"/>
              </a:rPr>
              <a:t>shesomindless.weebly.com/mb-tweetz.html</a:t>
            </a:r>
            <a:endParaRPr lang="en-US" sz="3800" dirty="0"/>
          </a:p>
          <a:p>
            <a:r>
              <a:rPr lang="en-US" sz="3800" i="1" u="sng" dirty="0"/>
              <a:t>Oct. 30, 2012 new tabs added to the site</a:t>
            </a:r>
            <a:endParaRPr lang="en-US" sz="3800" dirty="0"/>
          </a:p>
          <a:p>
            <a:r>
              <a:rPr lang="en-US" sz="3800" b="1" u="sng" dirty="0"/>
              <a:t>More MB </a:t>
            </a:r>
            <a:r>
              <a:rPr lang="en-US" sz="3800" b="1" u="sng" dirty="0" smtClean="0"/>
              <a:t>Tweets:</a:t>
            </a:r>
            <a:r>
              <a:rPr lang="en-US" sz="3800" b="1" u="sng" dirty="0"/>
              <a:t> </a:t>
            </a:r>
            <a:r>
              <a:rPr lang="en-US" sz="3800" b="1" dirty="0">
                <a:hlinkClick r:id="rId3"/>
              </a:rPr>
              <a:t>http://shesomindless.weebly.com/more-mb-tweetz.html</a:t>
            </a:r>
            <a:endParaRPr lang="en-US" sz="3800" dirty="0"/>
          </a:p>
          <a:p>
            <a:r>
              <a:rPr lang="en-US" sz="3800" i="1" u="sng" dirty="0"/>
              <a:t>Nov. 4, 2012 new tabs added to the site</a:t>
            </a:r>
            <a:endParaRPr lang="en-US" sz="3800" dirty="0"/>
          </a:p>
          <a:p>
            <a:r>
              <a:rPr lang="en-US" sz="3800" b="1" u="sng" dirty="0"/>
              <a:t>FAQ</a:t>
            </a:r>
            <a:r>
              <a:rPr lang="en-US" sz="3800" b="1" dirty="0"/>
              <a:t>: </a:t>
            </a:r>
            <a:r>
              <a:rPr lang="en-US" sz="3800" b="1" dirty="0">
                <a:hlinkClick r:id="rId4"/>
              </a:rPr>
              <a:t>http://shesomindless.weebly.com/faq.html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Oct. 30- 31</a:t>
            </a:r>
            <a:endParaRPr lang="en-US" i="1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u="sng" dirty="0" smtClean="0"/>
              <a:t>Oct. 30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2500" dirty="0" smtClean="0"/>
          </a:p>
          <a:p>
            <a:r>
              <a:rPr lang="en-US" sz="3300" b="1" dirty="0">
                <a:hlinkClick r:id="rId2"/>
              </a:rPr>
              <a:t>Mindless Behavior</a:t>
            </a:r>
            <a:r>
              <a:rPr lang="en-US" sz="3300" dirty="0">
                <a:hlinkClick r:id="rId2"/>
              </a:rPr>
              <a:t>✔</a:t>
            </a:r>
          </a:p>
          <a:p>
            <a:pPr fontAlgn="base"/>
            <a:r>
              <a:rPr lang="en-US" sz="3300" dirty="0">
                <a:hlinkClick r:id="rId2"/>
              </a:rPr>
              <a:t>@</a:t>
            </a:r>
            <a:r>
              <a:rPr lang="en-US" sz="3300" dirty="0">
                <a:hlinkClick r:id="rId2"/>
              </a:rPr>
              <a:t>MindlessBhavior</a:t>
            </a:r>
            <a:endParaRPr lang="en-US" sz="3300" dirty="0"/>
          </a:p>
          <a:p>
            <a:pPr fontAlgn="base"/>
            <a:r>
              <a:rPr lang="en-US" sz="3300" dirty="0"/>
              <a:t>who's going 2 or has already been to </a:t>
            </a:r>
            <a:r>
              <a:rPr lang="en-US" sz="3300" dirty="0">
                <a:hlinkClick r:id="rId3" tooltip="Universal Studios"/>
              </a:rPr>
              <a:t>@</a:t>
            </a:r>
            <a:r>
              <a:rPr lang="en-US" sz="3300" dirty="0">
                <a:hlinkClick r:id="rId3" tooltip="Universal Studios"/>
              </a:rPr>
              <a:t>UniStudios</a:t>
            </a:r>
            <a:r>
              <a:rPr lang="en-US" sz="3300" dirty="0"/>
              <a:t> </a:t>
            </a:r>
            <a:r>
              <a:rPr lang="en-US" sz="3300" dirty="0"/>
              <a:t>for</a:t>
            </a:r>
            <a:r>
              <a:rPr lang="en-US" sz="3300" dirty="0">
                <a:hlinkClick r:id="rId4" tooltip="Horror Nights "/>
              </a:rPr>
              <a:t>@HorrorNights</a:t>
            </a:r>
            <a:r>
              <a:rPr lang="en-US" sz="3300" dirty="0"/>
              <a:t>? </a:t>
            </a:r>
            <a:r>
              <a:rPr lang="en-US" sz="3300" dirty="0">
                <a:hlinkClick r:id="rId5" tooltip="#universalhhn"/>
              </a:rPr>
              <a:t>#</a:t>
            </a:r>
            <a:r>
              <a:rPr lang="en-US" sz="3300" dirty="0" smtClean="0">
                <a:hlinkClick r:id="rId5" tooltip="#universalhhn"/>
              </a:rPr>
              <a:t>universalhhn</a:t>
            </a:r>
            <a:endParaRPr lang="en-US" sz="3300" dirty="0" smtClean="0"/>
          </a:p>
          <a:p>
            <a:pPr fontAlgn="base"/>
            <a:endParaRPr lang="en-US" sz="2200" dirty="0"/>
          </a:p>
          <a:p>
            <a:pPr fontAlgn="base"/>
            <a:endParaRPr lang="en-US" sz="2200" dirty="0"/>
          </a:p>
          <a:p>
            <a:r>
              <a:rPr lang="en-US" sz="2900" b="1" dirty="0">
                <a:hlinkClick r:id="rId2"/>
              </a:rPr>
              <a:t>Mindless Behavior</a:t>
            </a:r>
            <a:r>
              <a:rPr lang="en-US" sz="2900" dirty="0">
                <a:hlinkClick r:id="rId2"/>
              </a:rPr>
              <a:t>✔</a:t>
            </a:r>
          </a:p>
          <a:p>
            <a:pPr fontAlgn="base"/>
            <a:r>
              <a:rPr lang="en-US" sz="2900" dirty="0">
                <a:hlinkClick r:id="rId2"/>
              </a:rPr>
              <a:t>@MindlessBhavior</a:t>
            </a:r>
            <a:r>
              <a:rPr lang="en-US" sz="2900" dirty="0">
                <a:hlinkClick r:id="rId6"/>
              </a:rPr>
              <a:t>30 Oct 12</a:t>
            </a:r>
            <a:endParaRPr lang="en-US" sz="2900" dirty="0"/>
          </a:p>
          <a:p>
            <a:pPr fontAlgn="base"/>
            <a:r>
              <a:rPr lang="en-US" sz="2900" dirty="0">
                <a:hlinkClick r:id="rId7" tooltip="#TEAMMINDLESS"/>
              </a:rPr>
              <a:t>#TEAMMINDLESS</a:t>
            </a:r>
            <a:r>
              <a:rPr lang="en-US" sz="2900" dirty="0"/>
              <a:t>: The Atom Factory team just launched a new drink called </a:t>
            </a:r>
            <a:r>
              <a:rPr lang="en-US" sz="2900" dirty="0">
                <a:hlinkClick r:id="rId8" tooltip="POPwater"/>
              </a:rPr>
              <a:t>@</a:t>
            </a:r>
            <a:r>
              <a:rPr lang="en-US" sz="2900" dirty="0">
                <a:hlinkClick r:id="rId8" tooltip="POPwater"/>
              </a:rPr>
              <a:t>POPwater</a:t>
            </a:r>
            <a:r>
              <a:rPr lang="en-US" sz="2900" dirty="0"/>
              <a:t>! Follow back and check it out!</a:t>
            </a:r>
          </a:p>
          <a:p>
            <a:pPr fontAlgn="base"/>
            <a:r>
              <a:rPr lang="en-US" sz="2900" b="1" dirty="0">
                <a:hlinkClick r:id="rId9"/>
              </a:rPr>
              <a:t>Mindless Promoter ™</a:t>
            </a:r>
            <a:r>
              <a:rPr lang="en-US" sz="2900" dirty="0">
                <a:hlinkClick r:id="rId9"/>
              </a:rPr>
              <a:t>@</a:t>
            </a:r>
            <a:r>
              <a:rPr lang="en-US" sz="2900" dirty="0">
                <a:hlinkClick r:id="rId9"/>
              </a:rPr>
              <a:t>rayraynicki</a:t>
            </a:r>
            <a:endParaRPr lang="en-US" sz="2900" dirty="0"/>
          </a:p>
          <a:p>
            <a:pPr fontAlgn="base"/>
            <a:r>
              <a:rPr lang="en-US" sz="2900" dirty="0">
                <a:hlinkClick r:id="rId2" tooltip="Mindless Behavior"/>
              </a:rPr>
              <a:t>@</a:t>
            </a:r>
            <a:r>
              <a:rPr lang="en-US" sz="2900" dirty="0">
                <a:hlinkClick r:id="rId2" tooltip="Mindless Behavior"/>
              </a:rPr>
              <a:t>MindlessBhavior</a:t>
            </a:r>
            <a:r>
              <a:rPr lang="en-US" sz="2900" dirty="0"/>
              <a:t> </a:t>
            </a:r>
            <a:r>
              <a:rPr lang="en-US" sz="2900" dirty="0">
                <a:hlinkClick r:id="rId8" tooltip="POPwater"/>
              </a:rPr>
              <a:t>@</a:t>
            </a:r>
            <a:r>
              <a:rPr lang="en-US" sz="2900" dirty="0">
                <a:hlinkClick r:id="rId8" tooltip="POPwater"/>
              </a:rPr>
              <a:t>POPwater</a:t>
            </a:r>
            <a:r>
              <a:rPr lang="en-US" sz="2900" dirty="0"/>
              <a:t> awesome advertising with the display of the fruit in the water!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102225" y="1066800"/>
            <a:ext cx="2974975" cy="639762"/>
          </a:xfrm>
        </p:spPr>
        <p:txBody>
          <a:bodyPr/>
          <a:lstStyle/>
          <a:p>
            <a:r>
              <a:rPr lang="en-US" i="1" u="sng" dirty="0" smtClean="0"/>
              <a:t>Oct. 31</a:t>
            </a:r>
            <a:endParaRPr lang="en-US" i="1" u="sng" dirty="0"/>
          </a:p>
        </p:txBody>
      </p:sp>
      <p:pic>
        <p:nvPicPr>
          <p:cNvPr id="5" name="Content Placeholder 4" descr="princeween.jpg"/>
          <p:cNvPicPr>
            <a:picLocks noGrp="1" noChangeAspect="1"/>
          </p:cNvPicPr>
          <p:nvPr>
            <p:ph sz="quarter" idx="4"/>
          </p:nvPr>
        </p:nvPicPr>
        <p:blipFill>
          <a:blip r:embed="rId10" cstate="print"/>
          <a:stretch>
            <a:fillRect/>
          </a:stretch>
        </p:blipFill>
        <p:spPr>
          <a:xfrm>
            <a:off x="4724400" y="2906712"/>
            <a:ext cx="3951288" cy="37988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5029200" y="16002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11"/>
              </a:rPr>
              <a:t>mindlessbhavior</a:t>
            </a:r>
            <a:r>
              <a:rPr lang="en-US" dirty="0"/>
              <a:t> </a:t>
            </a:r>
            <a:r>
              <a:rPr lang="en-US" dirty="0" smtClean="0"/>
              <a:t>”</a:t>
            </a:r>
            <a:r>
              <a:rPr lang="en-US" b="1" dirty="0" smtClean="0"/>
              <a:t>BEST </a:t>
            </a:r>
            <a:r>
              <a:rPr lang="en-US" b="1" dirty="0"/>
              <a:t>Halloween </a:t>
            </a:r>
            <a:r>
              <a:rPr lang="en-US" b="1" dirty="0"/>
              <a:t>everPassed</a:t>
            </a:r>
            <a:r>
              <a:rPr lang="en-US" b="1" dirty="0"/>
              <a:t> my permit test, Got my 6th </a:t>
            </a:r>
            <a:r>
              <a:rPr lang="en-US" b="1" dirty="0"/>
              <a:t>piercing,And</a:t>
            </a:r>
            <a:r>
              <a:rPr lang="en-US" b="1" dirty="0"/>
              <a:t> my Halloween outfit was!! UM... </a:t>
            </a:r>
            <a:r>
              <a:rPr lang="en-US" b="1" dirty="0" smtClean="0"/>
              <a:t>Yea”-Princeton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Oct. 31</a:t>
            </a:r>
            <a:endParaRPr lang="en-US" i="1" u="sng" dirty="0"/>
          </a:p>
        </p:txBody>
      </p:sp>
      <p:pic>
        <p:nvPicPr>
          <p:cNvPr id="12" name="Content Placeholder 11" descr="daywe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371600"/>
            <a:ext cx="32004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143000" y="4572000"/>
            <a:ext cx="312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linkClick r:id="rId3"/>
              </a:rPr>
              <a:t>mindlessbhavior</a:t>
            </a:r>
            <a:r>
              <a:rPr lang="en-US" sz="3200" dirty="0"/>
              <a:t> </a:t>
            </a:r>
            <a:r>
              <a:rPr lang="en-US" sz="3200" b="1" dirty="0"/>
              <a:t> happy </a:t>
            </a:r>
            <a:r>
              <a:rPr lang="en-US" sz="3200" b="1" dirty="0"/>
              <a:t>halloween</a:t>
            </a:r>
            <a:r>
              <a:rPr lang="en-US" sz="3200" b="1" dirty="0"/>
              <a:t>!! *evil laugh* </a:t>
            </a:r>
            <a:r>
              <a:rPr lang="en-US" dirty="0"/>
              <a:t>  </a:t>
            </a:r>
          </a:p>
        </p:txBody>
      </p:sp>
      <p:pic>
        <p:nvPicPr>
          <p:cNvPr id="14" name="Content Placeholder 13" descr="hween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990600" y="1219200"/>
            <a:ext cx="33528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>
            <a:off x="4953000" y="4876800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linkClick r:id="rId3"/>
              </a:rPr>
              <a:t>mindlessbhavior</a:t>
            </a:r>
            <a:r>
              <a:rPr lang="en-US" sz="2000" dirty="0"/>
              <a:t> </a:t>
            </a:r>
            <a:r>
              <a:rPr lang="en-US" sz="2000" b="1" dirty="0">
                <a:hlinkClick r:id="rId5"/>
              </a:rPr>
              <a:t>@</a:t>
            </a:r>
            <a:r>
              <a:rPr lang="en-US" sz="2000" b="1" dirty="0">
                <a:hlinkClick r:id="rId5"/>
              </a:rPr>
              <a:t>spiffyday</a:t>
            </a:r>
            <a:r>
              <a:rPr lang="en-US" sz="2000" b="1" dirty="0"/>
              <a:t> my little bro bout to hit Universal Studios with me ....... Looking like Kendrick Lamar </a:t>
            </a:r>
            <a:r>
              <a:rPr lang="en-US" sz="2000" b="1" dirty="0"/>
              <a:t>lol</a:t>
            </a:r>
            <a:r>
              <a:rPr lang="en-US" sz="2000" b="1" dirty="0"/>
              <a:t> </a:t>
            </a:r>
            <a:r>
              <a:rPr lang="en-US" sz="2000" b="1" dirty="0"/>
              <a:t>Yo</a:t>
            </a:r>
            <a:r>
              <a:rPr lang="en-US" sz="2000" b="1" dirty="0"/>
              <a:t> Boy Ray </a:t>
            </a:r>
            <a:r>
              <a:rPr lang="en-US" sz="2000" b="1" dirty="0"/>
              <a:t>Ray</a:t>
            </a:r>
            <a:r>
              <a:rPr lang="en-US" sz="2000" dirty="0"/>
              <a:t> 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3600" i="1" u="sng" dirty="0" smtClean="0"/>
              <a:t>Nov. 1</a:t>
            </a:r>
            <a:endParaRPr lang="en-US" sz="3600" i="1" u="sng" dirty="0"/>
          </a:p>
        </p:txBody>
      </p:sp>
      <p:pic>
        <p:nvPicPr>
          <p:cNvPr id="5" name="Content Placeholder 4" descr="bellaswv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>
          <a:xfrm>
            <a:off x="1752600" y="1219200"/>
            <a:ext cx="5486400" cy="4498975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52600" y="5791200"/>
            <a:ext cx="5486400" cy="8048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Bella got swerved by Princeton on IG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Upcoming submissions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There are two submissions that are currently on deadline for.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Christmas wish list 2012 (deadline ends </a:t>
            </a:r>
            <a:r>
              <a:rPr lang="en-US" sz="2000" dirty="0" smtClean="0"/>
              <a:t>mon</a:t>
            </a:r>
            <a:r>
              <a:rPr lang="en-US" sz="2000" dirty="0" smtClean="0"/>
              <a:t>. Dec. 24, 2012)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Happy Birthday Prodigy (deadline ends weds. Dec. 26, 2012)</a:t>
            </a:r>
          </a:p>
          <a:p>
            <a:r>
              <a:rPr lang="en-US" sz="2000" b="1" u="sng" dirty="0"/>
              <a:t>Christmas </a:t>
            </a:r>
            <a:r>
              <a:rPr lang="en-US" sz="2000" b="1" u="sng" dirty="0" smtClean="0"/>
              <a:t>Wish list:</a:t>
            </a:r>
            <a:r>
              <a:rPr lang="en-US" sz="2000" b="1" dirty="0"/>
              <a:t> (send us your top 10 list of items, </a:t>
            </a:r>
            <a:r>
              <a:rPr lang="en-US" sz="2000" b="1" dirty="0"/>
              <a:t>ppl</a:t>
            </a:r>
            <a:r>
              <a:rPr lang="en-US" sz="2000" b="1" dirty="0"/>
              <a:t> 2 see or want 2 do for </a:t>
            </a:r>
            <a:r>
              <a:rPr lang="en-US" sz="2000" b="1" dirty="0" smtClean="0"/>
              <a:t>Christmas) </a:t>
            </a:r>
            <a:r>
              <a:rPr lang="en-US" sz="2000" b="1" dirty="0"/>
              <a:t>See this link for more info: </a:t>
            </a:r>
            <a:r>
              <a:rPr lang="en-US" sz="2000" b="1" dirty="0">
                <a:hlinkClick r:id="rId2"/>
              </a:rPr>
              <a:t>http://shesomindless.weebly.com/christmas-wishlist-2012.html</a:t>
            </a:r>
            <a:endParaRPr lang="en-US" sz="2000" b="1" dirty="0"/>
          </a:p>
          <a:p>
            <a:r>
              <a:rPr lang="en-US" sz="1800" b="1" u="sng" dirty="0" smtClean="0"/>
              <a:t>Want to </a:t>
            </a:r>
            <a:r>
              <a:rPr lang="en-US" sz="1800" b="1" u="sng" dirty="0"/>
              <a:t>say Happy Birthday to MB? </a:t>
            </a:r>
            <a:r>
              <a:rPr lang="en-US" sz="1800" b="1" dirty="0"/>
              <a:t>Show your love by sending us pix and </a:t>
            </a:r>
            <a:r>
              <a:rPr lang="en-US" sz="1800" b="1" dirty="0"/>
              <a:t>vids</a:t>
            </a:r>
            <a:r>
              <a:rPr lang="en-US" sz="1800" b="1" dirty="0"/>
              <a:t>!!! </a:t>
            </a:r>
          </a:p>
          <a:p>
            <a:r>
              <a:rPr lang="en-US" sz="1800" b="1" dirty="0"/>
              <a:t>To say Happy </a:t>
            </a:r>
            <a:r>
              <a:rPr lang="en-US" sz="1800" b="1" dirty="0"/>
              <a:t>Bday</a:t>
            </a:r>
            <a:r>
              <a:rPr lang="en-US" sz="1800" b="1" dirty="0"/>
              <a:t> to Prodigy go here: </a:t>
            </a:r>
            <a:r>
              <a:rPr lang="en-US" sz="1800" b="1" dirty="0">
                <a:hlinkClick r:id="rId3"/>
              </a:rPr>
              <a:t>http://shesomindless.weebly.com/happy-birthday-prodigy.html</a:t>
            </a:r>
            <a:endParaRPr lang="en-US" sz="1800" b="1" dirty="0"/>
          </a:p>
          <a:p>
            <a:endParaRPr lang="en-US" dirty="0"/>
          </a:p>
        </p:txBody>
      </p:sp>
      <p:pic>
        <p:nvPicPr>
          <p:cNvPr id="4" name="Picture 3" descr="pro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800600"/>
            <a:ext cx="228600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christm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4419600"/>
            <a:ext cx="4953000" cy="2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Other Submissions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FAQ submissions: </a:t>
            </a:r>
            <a:r>
              <a:rPr lang="en-US" b="1" dirty="0"/>
              <a:t>Got any </a:t>
            </a:r>
            <a:r>
              <a:rPr lang="en-US" b="1" dirty="0"/>
              <a:t>q's</a:t>
            </a:r>
            <a:r>
              <a:rPr lang="en-US" b="1" dirty="0"/>
              <a:t> about the site? </a:t>
            </a:r>
          </a:p>
          <a:p>
            <a:r>
              <a:rPr lang="en-US" b="1" u="sng" dirty="0"/>
              <a:t>Do you own or co-own your own </a:t>
            </a:r>
            <a:r>
              <a:rPr lang="en-US" b="1" u="sng" dirty="0"/>
              <a:t>mb</a:t>
            </a:r>
            <a:r>
              <a:rPr lang="en-US" b="1" u="sng" dirty="0"/>
              <a:t> fan site?</a:t>
            </a:r>
            <a:endParaRPr lang="en-US" b="1" dirty="0"/>
          </a:p>
          <a:p>
            <a:r>
              <a:rPr lang="en-US" b="1" u="sng" dirty="0"/>
              <a:t>Birthday </a:t>
            </a:r>
            <a:r>
              <a:rPr lang="en-US" b="1" u="sng" dirty="0"/>
              <a:t>Shoutouts</a:t>
            </a:r>
            <a:r>
              <a:rPr lang="en-US" b="1" u="sng" dirty="0"/>
              <a:t>: </a:t>
            </a:r>
            <a:r>
              <a:rPr lang="en-US" b="1" dirty="0" smtClean="0"/>
              <a:t>Want to </a:t>
            </a:r>
            <a:r>
              <a:rPr lang="en-US" b="1" dirty="0"/>
              <a:t>get a special </a:t>
            </a:r>
            <a:r>
              <a:rPr lang="en-US" b="1" dirty="0"/>
              <a:t>bday</a:t>
            </a:r>
            <a:r>
              <a:rPr lang="en-US" b="1" dirty="0"/>
              <a:t> banner for your </a:t>
            </a:r>
            <a:r>
              <a:rPr lang="en-US" b="1" dirty="0"/>
              <a:t>bday</a:t>
            </a:r>
            <a:r>
              <a:rPr lang="en-US" b="1" dirty="0"/>
              <a:t>? Would you like it to be displayed on the site?</a:t>
            </a:r>
          </a:p>
          <a:p>
            <a:r>
              <a:rPr lang="en-US" b="1" u="sng" dirty="0"/>
              <a:t>Do you make your own memes? </a:t>
            </a:r>
            <a:r>
              <a:rPr lang="en-US" b="1" dirty="0"/>
              <a:t>Share them with us</a:t>
            </a:r>
          </a:p>
          <a:p>
            <a:r>
              <a:rPr lang="en-US" b="1" u="sng" dirty="0"/>
              <a:t>Do you make awesome </a:t>
            </a:r>
            <a:r>
              <a:rPr lang="en-US" b="1" u="sng" dirty="0"/>
              <a:t>pic</a:t>
            </a:r>
            <a:r>
              <a:rPr lang="en-US" b="1" u="sng" dirty="0"/>
              <a:t> edits </a:t>
            </a:r>
            <a:r>
              <a:rPr lang="en-US" b="1" dirty="0"/>
              <a:t>and you want to share them so that they maybe displayed on </a:t>
            </a:r>
            <a:r>
              <a:rPr lang="en-US" b="1" dirty="0"/>
              <a:t>ssm</a:t>
            </a:r>
            <a:r>
              <a:rPr lang="en-US" b="1" dirty="0"/>
              <a:t>?</a:t>
            </a:r>
          </a:p>
          <a:p>
            <a:r>
              <a:rPr lang="en-US" b="1" u="sng" dirty="0"/>
              <a:t>Do you know any typical sayings from team mindless </a:t>
            </a:r>
            <a:r>
              <a:rPr lang="en-US" b="1" dirty="0"/>
              <a:t>and want to share them with us?</a:t>
            </a:r>
          </a:p>
          <a:p>
            <a:r>
              <a:rPr lang="en-US" b="1" u="sng" dirty="0"/>
              <a:t>What makes YOU </a:t>
            </a:r>
            <a:r>
              <a:rPr lang="en-US" b="1" u="sng" dirty="0" smtClean="0"/>
              <a:t>mindless?</a:t>
            </a:r>
          </a:p>
          <a:p>
            <a:r>
              <a:rPr lang="en-US" b="1" u="sng" dirty="0" smtClean="0"/>
              <a:t>Why do you love prod, ray, prince and/or roc?</a:t>
            </a:r>
          </a:p>
          <a:p>
            <a:r>
              <a:rPr lang="en-US" b="1" u="sng" dirty="0"/>
              <a:t>WWYD/WWYR</a:t>
            </a:r>
            <a:r>
              <a:rPr lang="en-US" b="1" dirty="0"/>
              <a:t>: Do you come up with good </a:t>
            </a:r>
            <a:r>
              <a:rPr lang="en-US" b="1" dirty="0"/>
              <a:t>mb</a:t>
            </a:r>
            <a:r>
              <a:rPr lang="en-US" b="1" dirty="0"/>
              <a:t> </a:t>
            </a:r>
            <a:r>
              <a:rPr lang="en-US" b="1" dirty="0" smtClean="0"/>
              <a:t>q's</a:t>
            </a:r>
            <a:r>
              <a:rPr lang="en-US" b="1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253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SSM ppt newsletter</vt:lpstr>
      <vt:lpstr>Oct. 29</vt:lpstr>
      <vt:lpstr>Oct. 29</vt:lpstr>
      <vt:lpstr>What’s New on SSM?</vt:lpstr>
      <vt:lpstr>Oct. 30- 31</vt:lpstr>
      <vt:lpstr>Oct. 31</vt:lpstr>
      <vt:lpstr>Nov. 1</vt:lpstr>
      <vt:lpstr>Upcoming submissions</vt:lpstr>
      <vt:lpstr>Other Submissions</vt:lpstr>
      <vt:lpstr>More Submissions </vt:lpstr>
      <vt:lpstr>Want to submit stuff to SSM?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SSM PPT Series by rayraynicki</dc:title>
  <dc:creator>Monet</dc:creator>
  <cp:lastModifiedBy>Monet</cp:lastModifiedBy>
  <cp:revision>51</cp:revision>
  <dcterms:created xsi:type="dcterms:W3CDTF">2012-11-12T16:02:32Z</dcterms:created>
  <dcterms:modified xsi:type="dcterms:W3CDTF">2012-11-12T19:34:31Z</dcterms:modified>
</cp:coreProperties>
</file>