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7A506-65F1-4533-89B7-638C8A7F1178}" type="datetimeFigureOut">
              <a:rPr lang="en-US" smtClean="0"/>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69C78-1F7B-45F6-94A1-AF43C474C9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69C78-1F7B-45F6-94A1-AF43C474C904}"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4CB32B-31E0-47EB-84D2-94C3E6FDBC3D}"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CB32B-31E0-47EB-84D2-94C3E6FDBC3D}"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CB32B-31E0-47EB-84D2-94C3E6FDBC3D}"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CB32B-31E0-47EB-84D2-94C3E6FDBC3D}"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4CB32B-31E0-47EB-84D2-94C3E6FDBC3D}"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CB32B-31E0-47EB-84D2-94C3E6FDBC3D}"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4CB32B-31E0-47EB-84D2-94C3E6FDBC3D}" type="datetimeFigureOut">
              <a:rPr lang="en-US" smtClean="0"/>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4CB32B-31E0-47EB-84D2-94C3E6FDBC3D}" type="datetimeFigureOut">
              <a:rPr lang="en-US" smtClean="0"/>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CB32B-31E0-47EB-84D2-94C3E6FDBC3D}"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CB32B-31E0-47EB-84D2-94C3E6FDBC3D}"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CB32B-31E0-47EB-84D2-94C3E6FDBC3D}"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53C58-E70D-49F9-A161-8DD4DD4B26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CB32B-31E0-47EB-84D2-94C3E6FDBC3D}" type="datetimeFigureOut">
              <a:rPr lang="en-US" smtClean="0"/>
              <a:t>11/16/2012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53C58-E70D-49F9-A161-8DD4DD4B26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eb.stagram.com/tag/us/" TargetMode="External"/><Relationship Id="rId3" Type="http://schemas.openxmlformats.org/officeDocument/2006/relationships/hyperlink" Target="http://web.stagram.com/n/raytrendyme/" TargetMode="External"/><Relationship Id="rId7" Type="http://schemas.openxmlformats.org/officeDocument/2006/relationships/hyperlink" Target="http://web.stagram.com/tag/mindless/" TargetMode="External"/><Relationship Id="rId2" Type="http://schemas.openxmlformats.org/officeDocument/2006/relationships/hyperlink" Target="http://web.stagram.com/n/mindlessbhavior/" TargetMode="External"/><Relationship Id="rId1" Type="http://schemas.openxmlformats.org/officeDocument/2006/relationships/slideLayout" Target="../slideLayouts/slideLayout5.xml"/><Relationship Id="rId6" Type="http://schemas.openxmlformats.org/officeDocument/2006/relationships/hyperlink" Target="http://web.stagram.com/tag/support/" TargetMode="External"/><Relationship Id="rId11" Type="http://schemas.openxmlformats.org/officeDocument/2006/relationships/image" Target="../media/image5.jpeg"/><Relationship Id="rId5" Type="http://schemas.openxmlformats.org/officeDocument/2006/relationships/hyperlink" Target="http://web.stagram.com/tag/respect/" TargetMode="External"/><Relationship Id="rId10" Type="http://schemas.openxmlformats.org/officeDocument/2006/relationships/image" Target="../media/image4.jpeg"/><Relationship Id="rId4" Type="http://schemas.openxmlformats.org/officeDocument/2006/relationships/hyperlink" Target="http://web.stagram.com/tag/Love/" TargetMode="External"/><Relationship Id="rId9" Type="http://schemas.openxmlformats.org/officeDocument/2006/relationships/hyperlink" Target="http://web.stagram.com/tag/trend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twitlonger.com/show/k0a3u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witlonger.com/show/k09uc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MindlessBhavior"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MindlessBhavor_"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stream.tv/user/princethemisf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dirty="0" smtClean="0"/>
              <a:t>She SO Mindless Newsletter</a:t>
            </a:r>
            <a:endParaRPr lang="en-US" dirty="0"/>
          </a:p>
        </p:txBody>
      </p:sp>
      <p:sp>
        <p:nvSpPr>
          <p:cNvPr id="3" name="Subtitle 2"/>
          <p:cNvSpPr>
            <a:spLocks noGrp="1"/>
          </p:cNvSpPr>
          <p:nvPr>
            <p:ph type="subTitle" idx="1"/>
          </p:nvPr>
        </p:nvSpPr>
        <p:spPr>
          <a:xfrm>
            <a:off x="1371600" y="5105400"/>
            <a:ext cx="6400800" cy="1752600"/>
          </a:xfrm>
        </p:spPr>
        <p:txBody>
          <a:bodyPr>
            <a:normAutofit fontScale="85000" lnSpcReduction="20000"/>
          </a:bodyPr>
          <a:lstStyle/>
          <a:p>
            <a:r>
              <a:rPr lang="en-US" dirty="0" smtClean="0">
                <a:solidFill>
                  <a:schemeClr val="tx1"/>
                </a:solidFill>
              </a:rPr>
              <a:t>Volume 5</a:t>
            </a:r>
          </a:p>
          <a:p>
            <a:r>
              <a:rPr lang="en-US" dirty="0" smtClean="0">
                <a:solidFill>
                  <a:schemeClr val="tx1"/>
                </a:solidFill>
              </a:rPr>
              <a:t>Issue 5</a:t>
            </a:r>
          </a:p>
          <a:p>
            <a:r>
              <a:rPr lang="en-US" dirty="0" smtClean="0">
                <a:solidFill>
                  <a:schemeClr val="tx1"/>
                </a:solidFill>
              </a:rPr>
              <a:t>By: </a:t>
            </a:r>
            <a:r>
              <a:rPr lang="en-US" dirty="0" err="1" smtClean="0">
                <a:solidFill>
                  <a:schemeClr val="tx1"/>
                </a:solidFill>
              </a:rPr>
              <a:t>rayraynicki</a:t>
            </a:r>
            <a:endParaRPr lang="en-US" dirty="0" smtClean="0">
              <a:solidFill>
                <a:schemeClr val="tx1"/>
              </a:solidFill>
            </a:endParaRPr>
          </a:p>
          <a:p>
            <a:r>
              <a:rPr lang="en-US" dirty="0" smtClean="0">
                <a:solidFill>
                  <a:schemeClr val="tx1"/>
                </a:solidFill>
              </a:rPr>
              <a:t>Nov. 13, 2012</a:t>
            </a:r>
            <a:endParaRPr lang="en-US" dirty="0">
              <a:solidFill>
                <a:schemeClr val="tx1"/>
              </a:solidFill>
            </a:endParaRPr>
          </a:p>
        </p:txBody>
      </p:sp>
      <p:pic>
        <p:nvPicPr>
          <p:cNvPr id="4" name="Picture 3" descr="ssm300.jpg"/>
          <p:cNvPicPr>
            <a:picLocks noChangeAspect="1"/>
          </p:cNvPicPr>
          <p:nvPr/>
        </p:nvPicPr>
        <p:blipFill>
          <a:blip r:embed="rId2" cstate="print"/>
          <a:stretch>
            <a:fillRect/>
          </a:stretch>
        </p:blipFill>
        <p:spPr>
          <a:xfrm>
            <a:off x="2819400" y="228600"/>
            <a:ext cx="3505200" cy="350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10200" cy="1143000"/>
          </a:xfrm>
        </p:spPr>
        <p:txBody>
          <a:bodyPr>
            <a:normAutofit/>
          </a:bodyPr>
          <a:lstStyle/>
          <a:p>
            <a:r>
              <a:rPr lang="en-US" sz="4000" dirty="0" smtClean="0"/>
              <a:t>MB IG pix</a:t>
            </a:r>
            <a:endParaRPr lang="en-US" sz="4000" dirty="0"/>
          </a:p>
        </p:txBody>
      </p:sp>
      <p:sp>
        <p:nvSpPr>
          <p:cNvPr id="3" name="Text Placeholder 2"/>
          <p:cNvSpPr>
            <a:spLocks noGrp="1"/>
          </p:cNvSpPr>
          <p:nvPr>
            <p:ph type="body" idx="1"/>
          </p:nvPr>
        </p:nvSpPr>
        <p:spPr/>
        <p:txBody>
          <a:bodyPr>
            <a:noAutofit/>
          </a:bodyPr>
          <a:lstStyle/>
          <a:p>
            <a:r>
              <a:rPr lang="en-US" sz="1400" dirty="0" err="1">
                <a:hlinkClick r:id="rId2"/>
              </a:rPr>
              <a:t>mindlessbhavior</a:t>
            </a:r>
            <a:r>
              <a:rPr lang="en-US" sz="1400" b="0" dirty="0"/>
              <a:t> </a:t>
            </a:r>
            <a:r>
              <a:rPr lang="en-US" sz="1400" dirty="0">
                <a:hlinkClick r:id="rId3"/>
              </a:rPr>
              <a:t>@</a:t>
            </a:r>
            <a:r>
              <a:rPr lang="en-US" sz="1400" dirty="0" err="1">
                <a:hlinkClick r:id="rId3"/>
              </a:rPr>
              <a:t>raytrendyme</a:t>
            </a:r>
            <a:r>
              <a:rPr lang="en-US" sz="1400" dirty="0"/>
              <a:t> ATL living ..... Love this life I live for you! </a:t>
            </a:r>
            <a:r>
              <a:rPr lang="en-US" sz="1400" dirty="0">
                <a:hlinkClick r:id="rId4"/>
              </a:rPr>
              <a:t>#Love</a:t>
            </a:r>
            <a:r>
              <a:rPr lang="en-US" sz="1400" dirty="0"/>
              <a:t> </a:t>
            </a:r>
            <a:r>
              <a:rPr lang="en-US" sz="1400" dirty="0">
                <a:hlinkClick r:id="rId5"/>
              </a:rPr>
              <a:t>#</a:t>
            </a:r>
            <a:r>
              <a:rPr lang="en-US" sz="1400" dirty="0" err="1">
                <a:hlinkClick r:id="rId5"/>
              </a:rPr>
              <a:t>respect</a:t>
            </a:r>
            <a:r>
              <a:rPr lang="en-US" sz="1400" dirty="0" err="1">
                <a:hlinkClick r:id="rId6"/>
              </a:rPr>
              <a:t>#support</a:t>
            </a:r>
            <a:r>
              <a:rPr lang="en-US" sz="1400" dirty="0"/>
              <a:t> </a:t>
            </a:r>
            <a:r>
              <a:rPr lang="en-US" sz="1400" dirty="0">
                <a:hlinkClick r:id="rId7"/>
              </a:rPr>
              <a:t>#mindless</a:t>
            </a:r>
            <a:r>
              <a:rPr lang="en-US" sz="1400" dirty="0"/>
              <a:t> </a:t>
            </a:r>
            <a:r>
              <a:rPr lang="en-US" sz="1400" dirty="0">
                <a:hlinkClick r:id="rId8"/>
              </a:rPr>
              <a:t>#us</a:t>
            </a:r>
            <a:r>
              <a:rPr lang="en-US" sz="1400" dirty="0"/>
              <a:t> </a:t>
            </a:r>
            <a:r>
              <a:rPr lang="en-US" sz="1400" dirty="0">
                <a:hlinkClick r:id="rId9"/>
              </a:rPr>
              <a:t>#trendy</a:t>
            </a:r>
            <a:r>
              <a:rPr lang="en-US" sz="1400" dirty="0"/>
              <a:t> </a:t>
            </a:r>
            <a:r>
              <a:rPr lang="en-US" sz="1400" dirty="0" err="1"/>
              <a:t>Yo</a:t>
            </a:r>
            <a:r>
              <a:rPr lang="en-US" sz="1400" dirty="0"/>
              <a:t> Boy Ray </a:t>
            </a:r>
            <a:r>
              <a:rPr lang="en-US" sz="1400" dirty="0" err="1"/>
              <a:t>Ray</a:t>
            </a:r>
            <a:r>
              <a:rPr lang="en-US" sz="1400" b="0" dirty="0"/>
              <a:t> </a:t>
            </a:r>
            <a:endParaRPr lang="en-US" sz="1400" dirty="0"/>
          </a:p>
        </p:txBody>
      </p:sp>
      <p:pic>
        <p:nvPicPr>
          <p:cNvPr id="9" name="Content Placeholder 8" descr="ray in the atl.jpg"/>
          <p:cNvPicPr>
            <a:picLocks noGrp="1" noChangeAspect="1"/>
          </p:cNvPicPr>
          <p:nvPr>
            <p:ph sz="half" idx="2"/>
          </p:nvPr>
        </p:nvPicPr>
        <p:blipFill>
          <a:blip r:embed="rId10" cstate="print"/>
          <a:stretch>
            <a:fillRect/>
          </a:stretch>
        </p:blipFill>
        <p:spPr>
          <a:xfrm>
            <a:off x="501650" y="2174875"/>
            <a:ext cx="3951288" cy="3951288"/>
          </a:xfrm>
        </p:spPr>
      </p:pic>
      <p:sp>
        <p:nvSpPr>
          <p:cNvPr id="5" name="Text Placeholder 4"/>
          <p:cNvSpPr>
            <a:spLocks noGrp="1"/>
          </p:cNvSpPr>
          <p:nvPr>
            <p:ph type="body" sz="quarter" idx="3"/>
          </p:nvPr>
        </p:nvSpPr>
        <p:spPr/>
        <p:txBody>
          <a:bodyPr>
            <a:normAutofit fontScale="25000" lnSpcReduction="20000"/>
          </a:bodyPr>
          <a:lstStyle/>
          <a:p>
            <a:r>
              <a:rPr lang="en-US" sz="5600" dirty="0"/>
              <a:t>Mindless Behavior</a:t>
            </a:r>
          </a:p>
          <a:p>
            <a:r>
              <a:rPr lang="en-US" sz="5600" dirty="0"/>
              <a:t>@</a:t>
            </a:r>
            <a:r>
              <a:rPr lang="en-US" sz="5600" dirty="0" err="1"/>
              <a:t>MindlessBhavior</a:t>
            </a:r>
            <a:r>
              <a:rPr lang="en-US" sz="5600" dirty="0"/>
              <a:t> </a:t>
            </a:r>
          </a:p>
          <a:p>
            <a:r>
              <a:rPr lang="en-US" sz="5600" dirty="0"/>
              <a:t>Best night of my WHOLE! Life! Inspired by greatness 2night! @MODSUN is my favorite artist right now!✌</a:t>
            </a:r>
          </a:p>
          <a:p>
            <a:endParaRPr lang="en-US" dirty="0"/>
          </a:p>
        </p:txBody>
      </p:sp>
      <p:pic>
        <p:nvPicPr>
          <p:cNvPr id="10" name="Content Placeholder 9" descr="princenov13.jpg"/>
          <p:cNvPicPr>
            <a:picLocks noGrp="1" noChangeAspect="1"/>
          </p:cNvPicPr>
          <p:nvPr>
            <p:ph sz="quarter" idx="4"/>
          </p:nvPr>
        </p:nvPicPr>
        <p:blipFill>
          <a:blip r:embed="rId11" cstate="print"/>
          <a:stretch>
            <a:fillRect/>
          </a:stretch>
        </p:blipFill>
        <p:spPr>
          <a:xfrm>
            <a:off x="4690268" y="2174875"/>
            <a:ext cx="3951288" cy="39512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MB Fan </a:t>
            </a:r>
            <a:r>
              <a:rPr lang="en-US" sz="3600" b="1" dirty="0" err="1" smtClean="0"/>
              <a:t>fic</a:t>
            </a:r>
            <a:r>
              <a:rPr lang="en-US" sz="3600" b="1" dirty="0" smtClean="0"/>
              <a:t> of the night: Unwanted Love </a:t>
            </a:r>
            <a:r>
              <a:rPr lang="en-US" sz="3600" b="1" dirty="0" err="1" smtClean="0"/>
              <a:t>RayxRoc</a:t>
            </a:r>
            <a:r>
              <a:rPr lang="en-US" sz="3600" b="1" dirty="0" smtClean="0"/>
              <a:t> by: </a:t>
            </a:r>
            <a:r>
              <a:rPr lang="en-US" sz="3600" b="1" dirty="0" err="1" smtClean="0"/>
              <a:t>Crazy_Mindless_Chick</a:t>
            </a:r>
            <a:r>
              <a:rPr lang="en-US" sz="3600" b="1" dirty="0" smtClean="0"/>
              <a:t> </a:t>
            </a:r>
            <a:endParaRPr lang="en-US" sz="3600" dirty="0"/>
          </a:p>
        </p:txBody>
      </p:sp>
      <p:sp>
        <p:nvSpPr>
          <p:cNvPr id="3" name="Content Placeholder 2"/>
          <p:cNvSpPr>
            <a:spLocks noGrp="1"/>
          </p:cNvSpPr>
          <p:nvPr>
            <p:ph sz="half" idx="1"/>
          </p:nvPr>
        </p:nvSpPr>
        <p:spPr/>
        <p:txBody>
          <a:bodyPr>
            <a:normAutofit fontScale="47500" lnSpcReduction="20000"/>
          </a:bodyPr>
          <a:lstStyle/>
          <a:p>
            <a:r>
              <a:rPr lang="en-US" sz="3800" dirty="0" smtClean="0"/>
              <a:t>You can read it at this link: </a:t>
            </a:r>
            <a:r>
              <a:rPr lang="en-US" sz="3800" u="sng" dirty="0" smtClean="0"/>
              <a:t>http://www.wattpad.com/5504351-unwanted-love-rayxroc-prolouge</a:t>
            </a:r>
            <a:endParaRPr lang="en-US" sz="3800" dirty="0" smtClean="0"/>
          </a:p>
          <a:p>
            <a:r>
              <a:rPr lang="en-US" sz="3800" dirty="0" smtClean="0"/>
              <a:t>It's a Ray Royal Love story</a:t>
            </a:r>
          </a:p>
          <a:p>
            <a:r>
              <a:rPr lang="en-US" sz="3400" dirty="0" smtClean="0"/>
              <a:t>❦ IG: HIMEJESSICA ❦ @</a:t>
            </a:r>
            <a:r>
              <a:rPr lang="en-US" sz="3400" dirty="0" err="1" smtClean="0"/>
              <a:t>PrincetonsMafia</a:t>
            </a:r>
            <a:endParaRPr lang="en-US" sz="3400" dirty="0" smtClean="0"/>
          </a:p>
          <a:p>
            <a:r>
              <a:rPr lang="en-US" sz="3400" dirty="0" smtClean="0"/>
              <a:t>AAAAAAAAAAAAAAAAAAAAAAAAAAHHHHHHHHHHHHHHHHHHHHHHHHHHHHHHHHHH THERES A STORY WHERE RAYRAY AND ROC ARE LOVERS. AHAHAHAHAHAHAHAHAHAHAHAHAHAHA</a:t>
            </a:r>
            <a:r>
              <a:rPr lang="en-US" sz="3800" dirty="0" smtClean="0"/>
              <a:t>!</a:t>
            </a:r>
            <a:endParaRPr lang="en-US" sz="4200" dirty="0" smtClean="0"/>
          </a:p>
          <a:p>
            <a:endParaRPr lang="en-US" sz="3800" dirty="0" smtClean="0"/>
          </a:p>
          <a:p>
            <a:r>
              <a:rPr lang="en-US" sz="2900" dirty="0" err="1" smtClean="0"/>
              <a:t>Jo'Naeeee</a:t>
            </a:r>
            <a:r>
              <a:rPr lang="en-US" sz="2900" dirty="0" smtClean="0"/>
              <a:t> ☺ @__</a:t>
            </a:r>
            <a:r>
              <a:rPr lang="en-US" sz="2900" dirty="0" err="1" smtClean="0"/>
              <a:t>Joooo</a:t>
            </a:r>
            <a:endParaRPr lang="en-US" sz="2900" dirty="0" smtClean="0"/>
          </a:p>
          <a:p>
            <a:r>
              <a:rPr lang="en-US" sz="2900" dirty="0" smtClean="0"/>
              <a:t>LMFAOOOOOO NOOOOO :((((( ROC AND RAY WAS KISSING AND PROD WALKING LIKE WHAT THE HELL LMFAOOOOOOO</a:t>
            </a:r>
          </a:p>
          <a:p>
            <a:endParaRPr lang="en-US" sz="2900" dirty="0" smtClean="0"/>
          </a:p>
          <a:p>
            <a:r>
              <a:rPr lang="en-US" sz="2900" dirty="0" smtClean="0"/>
              <a:t>Cleopatra @</a:t>
            </a:r>
            <a:r>
              <a:rPr lang="en-US" sz="2900" dirty="0" err="1" smtClean="0"/>
              <a:t>taylorgangg</a:t>
            </a:r>
            <a:r>
              <a:rPr lang="en-US" sz="2900" dirty="0" smtClean="0"/>
              <a:t>___</a:t>
            </a:r>
          </a:p>
          <a:p>
            <a:r>
              <a:rPr lang="en-US" sz="2900" dirty="0" smtClean="0"/>
              <a:t>That gay story of Roc and Ray &lt;&lt;&lt;&lt;&lt;&lt;&gt;&gt;&gt;&lt;&lt; It was </a:t>
            </a:r>
            <a:r>
              <a:rPr lang="en-US" sz="2900" dirty="0" err="1" smtClean="0"/>
              <a:t>kinda</a:t>
            </a:r>
            <a:r>
              <a:rPr lang="en-US" sz="2900" dirty="0" smtClean="0"/>
              <a:t> funny to me.</a:t>
            </a:r>
          </a:p>
          <a:p>
            <a:endParaRPr lang="en-US" dirty="0"/>
          </a:p>
        </p:txBody>
      </p:sp>
      <p:sp>
        <p:nvSpPr>
          <p:cNvPr id="4" name="Content Placeholder 3"/>
          <p:cNvSpPr>
            <a:spLocks noGrp="1"/>
          </p:cNvSpPr>
          <p:nvPr>
            <p:ph sz="half" idx="2"/>
          </p:nvPr>
        </p:nvSpPr>
        <p:spPr/>
        <p:txBody>
          <a:bodyPr>
            <a:normAutofit fontScale="47500" lnSpcReduction="20000"/>
          </a:bodyPr>
          <a:lstStyle/>
          <a:p>
            <a:r>
              <a:rPr lang="en-US" sz="3800" dirty="0" smtClean="0"/>
              <a:t>trap g0d @</a:t>
            </a:r>
            <a:r>
              <a:rPr lang="en-US" sz="3800" dirty="0" err="1" smtClean="0"/>
              <a:t>HaaayLola</a:t>
            </a:r>
            <a:endParaRPr lang="en-US" sz="3800" dirty="0" smtClean="0"/>
          </a:p>
          <a:p>
            <a:r>
              <a:rPr lang="en-US" sz="3800" dirty="0" smtClean="0"/>
              <a:t>This Roc &amp; Ray story </a:t>
            </a:r>
            <a:r>
              <a:rPr lang="en-US" sz="3800" dirty="0" err="1" smtClean="0"/>
              <a:t>gotta</a:t>
            </a:r>
            <a:r>
              <a:rPr lang="en-US" sz="3800" dirty="0" smtClean="0"/>
              <a:t> get off my TL.</a:t>
            </a:r>
          </a:p>
          <a:p>
            <a:r>
              <a:rPr lang="en-US" sz="3800" dirty="0" smtClean="0"/>
              <a:t>#</a:t>
            </a:r>
            <a:r>
              <a:rPr lang="en-US" sz="3800" dirty="0" err="1" smtClean="0"/>
              <a:t>GirlOnFire</a:t>
            </a:r>
            <a:r>
              <a:rPr lang="en-US" sz="3800" dirty="0" smtClean="0"/>
              <a:t>†♥ @</a:t>
            </a:r>
            <a:r>
              <a:rPr lang="en-US" sz="3800" dirty="0" err="1" smtClean="0"/>
              <a:t>EllaMisfit</a:t>
            </a:r>
            <a:endParaRPr lang="en-US" sz="3800" dirty="0" smtClean="0"/>
          </a:p>
          <a:p>
            <a:r>
              <a:rPr lang="en-US" sz="3800" dirty="0" err="1" smtClean="0"/>
              <a:t>Ray&amp;Roc</a:t>
            </a:r>
            <a:r>
              <a:rPr lang="en-US" sz="3800" dirty="0" smtClean="0"/>
              <a:t>? That is so wrong.</a:t>
            </a:r>
          </a:p>
          <a:p>
            <a:r>
              <a:rPr lang="en-US" sz="3800" dirty="0" err="1" smtClean="0"/>
              <a:t>Jo'Naeeee</a:t>
            </a:r>
            <a:r>
              <a:rPr lang="en-US" sz="3800" dirty="0" smtClean="0"/>
              <a:t> ☺ @__</a:t>
            </a:r>
            <a:r>
              <a:rPr lang="en-US" sz="3800" dirty="0" err="1" smtClean="0"/>
              <a:t>Joooo</a:t>
            </a:r>
            <a:endParaRPr lang="en-US" sz="3800" dirty="0" smtClean="0"/>
          </a:p>
          <a:p>
            <a:r>
              <a:rPr lang="en-US" sz="3800" dirty="0" smtClean="0"/>
              <a:t>Seriously </a:t>
            </a:r>
            <a:r>
              <a:rPr lang="en-US" sz="3800" dirty="0" err="1" smtClean="0"/>
              <a:t>Tho</a:t>
            </a:r>
            <a:r>
              <a:rPr lang="en-US" sz="3800" dirty="0" smtClean="0"/>
              <a:t> , I Can't Even Look At Roc And Ray The Same.. All The Images In My Head...</a:t>
            </a:r>
          </a:p>
          <a:p>
            <a:r>
              <a:rPr lang="pt-BR" sz="3800" dirty="0" smtClean="0"/>
              <a:t>L I Y A N A @OfficialLiyanaC</a:t>
            </a:r>
          </a:p>
          <a:p>
            <a:r>
              <a:rPr lang="en-US" sz="3800" dirty="0" smtClean="0"/>
              <a:t>The story is not even a joke .. Like .. That story legit pissed me off ..</a:t>
            </a:r>
          </a:p>
          <a:p>
            <a:r>
              <a:rPr lang="en-US" sz="3800" dirty="0" smtClean="0"/>
              <a:t>TM Society. @</a:t>
            </a:r>
            <a:r>
              <a:rPr lang="en-US" sz="3800" dirty="0" err="1" smtClean="0"/>
              <a:t>RealMBFacts</a:t>
            </a:r>
            <a:endParaRPr lang="en-US" sz="3800" dirty="0" smtClean="0"/>
          </a:p>
          <a:p>
            <a:r>
              <a:rPr lang="en-US" sz="3800" dirty="0" smtClean="0"/>
              <a:t>I read the first few lines of that story then when I realized the direction it was going in, I stopped. I do not read gay MB imagines sorry.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Excuse Our Mindless (@WeSupportMB1)</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"TM *sigh* TM </a:t>
            </a:r>
            <a:r>
              <a:rPr lang="en-US" b="1" dirty="0" err="1" smtClean="0"/>
              <a:t>TM</a:t>
            </a:r>
            <a:r>
              <a:rPr lang="en-US" b="1" dirty="0" smtClean="0"/>
              <a:t> </a:t>
            </a:r>
            <a:r>
              <a:rPr lang="en-US" b="1" dirty="0" err="1" smtClean="0"/>
              <a:t>TM</a:t>
            </a:r>
            <a:r>
              <a:rPr lang="en-US" b="1" dirty="0" smtClean="0"/>
              <a:t>. #</a:t>
            </a:r>
            <a:r>
              <a:rPr lang="en-US" b="1" dirty="0" err="1" smtClean="0"/>
              <a:t>TeamMindless</a:t>
            </a:r>
            <a:r>
              <a:rPr lang="en-US" b="1" dirty="0" smtClean="0"/>
              <a:t>. I was </a:t>
            </a:r>
            <a:r>
              <a:rPr lang="en-US" b="1" dirty="0" err="1" smtClean="0"/>
              <a:t>gonna</a:t>
            </a:r>
            <a:r>
              <a:rPr lang="en-US" b="1" dirty="0" smtClean="0"/>
              <a:t> do this last week but I forgot so here it goes, </a:t>
            </a:r>
          </a:p>
          <a:p>
            <a:endParaRPr lang="en-US" b="1" dirty="0" smtClean="0"/>
          </a:p>
          <a:p>
            <a:pPr marL="0" indent="0">
              <a:buNone/>
            </a:pPr>
            <a:r>
              <a:rPr lang="en-US" b="1" dirty="0" smtClean="0"/>
              <a:t>Dear TM, </a:t>
            </a:r>
          </a:p>
          <a:p>
            <a:endParaRPr lang="en-US" b="1" dirty="0" smtClean="0"/>
          </a:p>
          <a:p>
            <a:pPr marL="0" indent="0">
              <a:buNone/>
            </a:pPr>
            <a:r>
              <a:rPr lang="en-US" b="1" dirty="0" smtClean="0"/>
              <a:t>I think you should leave Mindless Behavior alone and let them do them. Whenever they do something y'all </a:t>
            </a:r>
            <a:r>
              <a:rPr lang="en-US" b="1" dirty="0" err="1" smtClean="0"/>
              <a:t>dont</a:t>
            </a:r>
            <a:r>
              <a:rPr lang="en-US" b="1" dirty="0" smtClean="0"/>
              <a:t> like, all I see is some people from TM taking it to the extreme. Obviously, they're human right? Yeah I am right and they should be able to do humanly things without you guys judging them. Take it like you drawing with a pencil. You're drawing a line and you make some lines thick and some lines thin. You erase it and keep on going. That's what life is like. The thick and thin lines represents the mistakes MB have made in life and the eraser is for cleaning it up and moving on. They are never going to make or stay on a perfect line. Yes, they make mistakes because they're HUMAN. Some of TM forget that and assume that they are perfect because they're on TV and they make music for us. I also think that's the reason they're always attacked also but that's not the point I'm trying to make but I will admit though, some of the jokes that are taken to the extreme are hilarious but it might hurt them if you're judging their every move….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Excuse Our Mindless (@WeSupportMB1)</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Also, the thing about people saying how they're real TM and shit like that, there is no fake, real or popular TM. There's just TM #</a:t>
            </a:r>
            <a:r>
              <a:rPr lang="en-US" b="1" dirty="0" err="1" smtClean="0"/>
              <a:t>TeamMindless</a:t>
            </a:r>
            <a:r>
              <a:rPr lang="en-US" b="1" dirty="0" smtClean="0"/>
              <a:t>. We are one team. You don't see the </a:t>
            </a:r>
            <a:r>
              <a:rPr lang="en-US" b="1" dirty="0" err="1" smtClean="0"/>
              <a:t>Beliebers</a:t>
            </a:r>
            <a:r>
              <a:rPr lang="en-US" b="1" dirty="0" smtClean="0"/>
              <a:t> bickering at each other. They love each other and we should be doing the same thing. We should love each other and leave MB to their businesses and just love and support them for their music. Win them awards and join others into the team. That's my opinion though. I'm not trying to change or preach anything. I'm just informing you. This is your choice. If you want to take things to the extreme like some of you are already do, go ahead and type away but if you're tired of all the bickering and people judging MB's lives and each other's lives, Send this </a:t>
            </a:r>
            <a:r>
              <a:rPr lang="en-US" b="1" dirty="0" err="1" smtClean="0"/>
              <a:t>twitlonger</a:t>
            </a:r>
            <a:r>
              <a:rPr lang="en-US" b="1" dirty="0" smtClean="0"/>
              <a:t> to other people so others in TM could hear this and let them know that we want this to stop and that we should all stay out of each other's and MB's businesses.</a:t>
            </a:r>
          </a:p>
          <a:p>
            <a:endParaRPr lang="en-US" b="1" dirty="0" smtClean="0"/>
          </a:p>
          <a:p>
            <a:pPr marL="0" indent="0">
              <a:buNone/>
            </a:pPr>
            <a:r>
              <a:rPr lang="en-US" b="1" dirty="0" smtClean="0"/>
              <a:t>Sorry this was long but I had a lot to say."</a:t>
            </a:r>
          </a:p>
          <a:p>
            <a:pPr marL="0" indent="0">
              <a:buNone/>
            </a:pPr>
            <a:r>
              <a:rPr lang="en-US" b="1" u="sng" dirty="0" smtClean="0">
                <a:hlinkClick r:id="rId2"/>
              </a:rPr>
              <a:t>http://twitlonger.com/show/k0a3ul</a:t>
            </a:r>
          </a:p>
          <a:p>
            <a:endParaRPr lang="en-US" b="1" dirty="0" smtClean="0"/>
          </a:p>
          <a:p>
            <a:pPr marL="0" indent="0">
              <a:buNone/>
            </a:pPr>
            <a:r>
              <a:rPr lang="en-US" b="1" dirty="0" smtClean="0"/>
              <a:t>written by @WeSupportMB1</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TWEETING LIMIT (@</a:t>
            </a:r>
            <a:r>
              <a:rPr lang="en-US" b="1" dirty="0" err="1" smtClean="0"/>
              <a:t>MindlessLatoya</a:t>
            </a:r>
            <a:r>
              <a:rPr lang="en-US" b="1" dirty="0" smtClean="0"/>
              <a:t>)</a:t>
            </a:r>
            <a:endParaRPr lang="en-US" dirty="0"/>
          </a:p>
        </p:txBody>
      </p:sp>
      <p:sp>
        <p:nvSpPr>
          <p:cNvPr id="3" name="Content Placeholder 2"/>
          <p:cNvSpPr>
            <a:spLocks noGrp="1"/>
          </p:cNvSpPr>
          <p:nvPr>
            <p:ph idx="1"/>
          </p:nvPr>
        </p:nvSpPr>
        <p:spPr/>
        <p:txBody>
          <a:bodyPr>
            <a:normAutofit fontScale="32500" lnSpcReduction="20000"/>
          </a:bodyPr>
          <a:lstStyle/>
          <a:p>
            <a:endParaRPr lang="en-US" sz="3700" dirty="0" smtClean="0"/>
          </a:p>
          <a:p>
            <a:r>
              <a:rPr lang="en-US" sz="3700" b="1" dirty="0" smtClean="0"/>
              <a:t>"I'm truly going to miss all the times I've shared with Team Mindless.</a:t>
            </a:r>
          </a:p>
          <a:p>
            <a:r>
              <a:rPr lang="en-US" sz="3700" b="1" dirty="0" smtClean="0"/>
              <a:t>It hurts me so much to know that we will grow up to be women and we will have to physically let go of Mindless Behavior.</a:t>
            </a:r>
          </a:p>
          <a:p>
            <a:r>
              <a:rPr lang="en-US" sz="3700" b="1" dirty="0" smtClean="0"/>
              <a:t>All the memories created from the moment MB's managers brought 4 boys called:</a:t>
            </a:r>
          </a:p>
          <a:p>
            <a:endParaRPr lang="en-US" sz="3700" b="1" dirty="0" smtClean="0"/>
          </a:p>
          <a:p>
            <a:r>
              <a:rPr lang="en-US" sz="3700" b="1" dirty="0" smtClean="0"/>
              <a:t>Princeton, Prodigy, Roc Royal, &amp; Ray </a:t>
            </a:r>
            <a:r>
              <a:rPr lang="en-US" sz="3700" b="1" dirty="0" err="1" smtClean="0"/>
              <a:t>Ray</a:t>
            </a:r>
            <a:r>
              <a:rPr lang="en-US" sz="3700" b="1" dirty="0" smtClean="0"/>
              <a:t>, together.</a:t>
            </a:r>
          </a:p>
          <a:p>
            <a:endParaRPr lang="en-US" sz="3700" b="1" dirty="0" smtClean="0"/>
          </a:p>
          <a:p>
            <a:r>
              <a:rPr lang="en-US" sz="3700" b="1" dirty="0" smtClean="0"/>
              <a:t>Not only have supported MB, we have been with them every step of the way.</a:t>
            </a:r>
          </a:p>
          <a:p>
            <a:endParaRPr lang="en-US" sz="3700" b="1" dirty="0" smtClean="0"/>
          </a:p>
          <a:p>
            <a:r>
              <a:rPr lang="en-US" sz="3700" b="1" dirty="0" smtClean="0"/>
              <a:t>We will remember </a:t>
            </a:r>
            <a:r>
              <a:rPr lang="en-US" sz="3700" b="1" dirty="0" err="1" smtClean="0"/>
              <a:t>Prodaconda</a:t>
            </a:r>
            <a:r>
              <a:rPr lang="en-US" sz="3700" b="1" dirty="0" smtClean="0"/>
              <a:t>, </a:t>
            </a:r>
            <a:r>
              <a:rPr lang="en-US" sz="3700" b="1" dirty="0" err="1" smtClean="0"/>
              <a:t>Roczilla</a:t>
            </a:r>
            <a:r>
              <a:rPr lang="en-US" sz="3700" b="1" dirty="0" smtClean="0"/>
              <a:t>, </a:t>
            </a:r>
            <a:r>
              <a:rPr lang="en-US" sz="3700" b="1" dirty="0" err="1" smtClean="0"/>
              <a:t>RayttleSnake</a:t>
            </a:r>
            <a:r>
              <a:rPr lang="en-US" sz="3700" b="1" dirty="0" smtClean="0"/>
              <a:t>, Antoine, </a:t>
            </a:r>
            <a:r>
              <a:rPr lang="en-US" sz="3700" b="1" dirty="0" err="1" smtClean="0"/>
              <a:t>Niko</a:t>
            </a:r>
            <a:r>
              <a:rPr lang="en-US" sz="3700" b="1" dirty="0" smtClean="0"/>
              <a:t>, Myles, All those </a:t>
            </a:r>
            <a:r>
              <a:rPr lang="en-US" sz="3700" b="1" dirty="0" err="1" smtClean="0"/>
              <a:t>AwesomenessTv</a:t>
            </a:r>
            <a:r>
              <a:rPr lang="en-US" sz="3700" b="1" dirty="0" smtClean="0"/>
              <a:t> </a:t>
            </a:r>
            <a:r>
              <a:rPr lang="en-US" sz="3700" b="1" dirty="0" err="1" smtClean="0"/>
              <a:t>Eps</a:t>
            </a:r>
            <a:r>
              <a:rPr lang="en-US" sz="3700" b="1" dirty="0" smtClean="0"/>
              <a:t>, All those MB Interviews, The struggles we went through to watch MB's new videos, The </a:t>
            </a:r>
            <a:r>
              <a:rPr lang="en-US" sz="3700" b="1" dirty="0" err="1" smtClean="0"/>
              <a:t>MBFact</a:t>
            </a:r>
            <a:r>
              <a:rPr lang="en-US" sz="3700" b="1" dirty="0" smtClean="0"/>
              <a:t> pages that we learnt everything from, MB concerts, MB </a:t>
            </a:r>
            <a:r>
              <a:rPr lang="en-US" sz="3700" b="1" dirty="0" err="1" smtClean="0"/>
              <a:t>Ustreams</a:t>
            </a:r>
            <a:r>
              <a:rPr lang="en-US" sz="3700" b="1" dirty="0" smtClean="0"/>
              <a:t>, MB comps, MB stories, TM </a:t>
            </a:r>
            <a:r>
              <a:rPr lang="en-US" sz="3700" b="1" dirty="0" err="1" smtClean="0"/>
              <a:t>Populars</a:t>
            </a:r>
            <a:r>
              <a:rPr lang="en-US" sz="3700" b="1" dirty="0" smtClean="0"/>
              <a:t> and much more memories.</a:t>
            </a:r>
          </a:p>
          <a:p>
            <a:endParaRPr lang="en-US" sz="3700" b="1" dirty="0" smtClean="0"/>
          </a:p>
          <a:p>
            <a:r>
              <a:rPr lang="en-US" sz="3700" b="1" dirty="0" smtClean="0"/>
              <a:t>One day we all will go back on </a:t>
            </a:r>
            <a:r>
              <a:rPr lang="en-US" sz="3700" b="1" dirty="0" err="1" smtClean="0"/>
              <a:t>youtube</a:t>
            </a:r>
            <a:r>
              <a:rPr lang="en-US" sz="3700" b="1" dirty="0" smtClean="0"/>
              <a:t> watch MB's videos, one last time.</a:t>
            </a:r>
          </a:p>
          <a:p>
            <a:r>
              <a:rPr lang="en-US" sz="3700" b="1" dirty="0" smtClean="0"/>
              <a:t>Or we go on our twitter acc's tweet @</a:t>
            </a:r>
            <a:r>
              <a:rPr lang="en-US" sz="3700" b="1" dirty="0" err="1" smtClean="0"/>
              <a:t>MindlessBhavior</a:t>
            </a:r>
            <a:r>
              <a:rPr lang="en-US" sz="3700" b="1" dirty="0" smtClean="0"/>
              <a:t> your " </a:t>
            </a:r>
            <a:r>
              <a:rPr lang="en-US" sz="3700" b="1" dirty="0" err="1" smtClean="0"/>
              <a:t>GoodByes</a:t>
            </a:r>
            <a:r>
              <a:rPr lang="en-US" sz="3700" b="1" dirty="0" smtClean="0"/>
              <a:t> " ... :'(</a:t>
            </a:r>
          </a:p>
          <a:p>
            <a:endParaRPr lang="en-US" sz="3700" b="1" dirty="0" smtClean="0"/>
          </a:p>
          <a:p>
            <a:r>
              <a:rPr lang="en-US" sz="3700" b="1" dirty="0" smtClean="0"/>
              <a:t>So before you let go, please, hold on a little bit longer and stay awhile, we still have a long way to go before this journey ends.</a:t>
            </a:r>
          </a:p>
          <a:p>
            <a:r>
              <a:rPr lang="en-US" sz="3700" b="1" dirty="0" smtClean="0"/>
              <a:t>So enjoy your time, and remember : ONCE TM, ALWAYS TM. &lt;3 </a:t>
            </a:r>
          </a:p>
          <a:p>
            <a:endParaRPr lang="en-US" sz="3700" b="1" dirty="0" smtClean="0"/>
          </a:p>
          <a:p>
            <a:r>
              <a:rPr lang="en-US" sz="3700" b="1" dirty="0" smtClean="0"/>
              <a:t>I LOVE Y'ALL &lt;3"</a:t>
            </a:r>
          </a:p>
          <a:p>
            <a:endParaRPr lang="en-US" sz="3700" b="1" dirty="0" smtClean="0"/>
          </a:p>
          <a:p>
            <a:r>
              <a:rPr lang="en-US" sz="3700" b="1" dirty="0" smtClean="0"/>
              <a:t>@</a:t>
            </a:r>
            <a:r>
              <a:rPr lang="en-US" sz="3700" b="1" dirty="0" err="1" smtClean="0"/>
              <a:t>MindlessLatoya</a:t>
            </a:r>
            <a:r>
              <a:rPr lang="en-US" sz="3700" b="1" dirty="0" smtClean="0"/>
              <a:t> &lt;3</a:t>
            </a:r>
          </a:p>
          <a:p>
            <a:r>
              <a:rPr lang="en-US" sz="3700" b="1" u="sng" dirty="0" smtClean="0">
                <a:hlinkClick r:id="rId2"/>
              </a:rPr>
              <a:t>http://www.twitlonger.com/show/k09ucp</a:t>
            </a:r>
            <a:endParaRPr lang="en-US" sz="3700" b="1"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 </a:t>
            </a:r>
            <a:r>
              <a:rPr lang="en-US" dirty="0" err="1" smtClean="0"/>
              <a:t>Tweetz</a:t>
            </a:r>
            <a:r>
              <a:rPr lang="en-US" dirty="0" smtClean="0"/>
              <a:t> of the day</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Ray, roc and prince at </a:t>
            </a:r>
            <a:r>
              <a:rPr lang="en-US" dirty="0" err="1" smtClean="0"/>
              <a:t>victoria</a:t>
            </a:r>
            <a:r>
              <a:rPr lang="en-US" dirty="0" smtClean="0"/>
              <a:t> secret </a:t>
            </a:r>
            <a:r>
              <a:rPr lang="en-US" dirty="0" err="1" smtClean="0"/>
              <a:t>pic</a:t>
            </a:r>
            <a:endParaRPr lang="en-US" dirty="0" smtClean="0"/>
          </a:p>
          <a:p>
            <a:endParaRPr lang="en-US" dirty="0"/>
          </a:p>
        </p:txBody>
      </p:sp>
      <p:pic>
        <p:nvPicPr>
          <p:cNvPr id="7" name="Content Placeholder 6" descr="rayrocprince in victoria secret.png"/>
          <p:cNvPicPr>
            <a:picLocks noGrp="1" noChangeAspect="1"/>
          </p:cNvPicPr>
          <p:nvPr>
            <p:ph sz="half" idx="2"/>
          </p:nvPr>
        </p:nvPicPr>
        <p:blipFill>
          <a:blip r:embed="rId2" cstate="print"/>
          <a:stretch>
            <a:fillRect/>
          </a:stretch>
        </p:blipFill>
        <p:spPr>
          <a:xfrm>
            <a:off x="473598" y="2174875"/>
            <a:ext cx="4007391" cy="3951288"/>
          </a:xfrm>
        </p:spPr>
      </p:pic>
      <p:sp>
        <p:nvSpPr>
          <p:cNvPr id="5" name="Text Placeholder 4"/>
          <p:cNvSpPr>
            <a:spLocks noGrp="1"/>
          </p:cNvSpPr>
          <p:nvPr>
            <p:ph type="body" sz="quarter" idx="3"/>
          </p:nvPr>
        </p:nvSpPr>
        <p:spPr/>
        <p:txBody>
          <a:bodyPr>
            <a:normAutofit fontScale="92500" lnSpcReduction="20000"/>
          </a:bodyPr>
          <a:lstStyle/>
          <a:p>
            <a:r>
              <a:rPr lang="en-US" dirty="0" smtClean="0"/>
              <a:t>TM comments about the </a:t>
            </a:r>
            <a:r>
              <a:rPr lang="en-US" dirty="0" err="1" smtClean="0"/>
              <a:t>pic</a:t>
            </a:r>
            <a:r>
              <a:rPr lang="en-US" dirty="0" smtClean="0"/>
              <a:t> on the left</a:t>
            </a:r>
            <a:endParaRPr lang="en-US" dirty="0"/>
          </a:p>
        </p:txBody>
      </p:sp>
      <p:sp>
        <p:nvSpPr>
          <p:cNvPr id="6" name="Content Placeholder 5"/>
          <p:cNvSpPr>
            <a:spLocks noGrp="1"/>
          </p:cNvSpPr>
          <p:nvPr>
            <p:ph sz="quarter" idx="4"/>
          </p:nvPr>
        </p:nvSpPr>
        <p:spPr/>
        <p:txBody>
          <a:bodyPr>
            <a:normAutofit fontScale="92500"/>
          </a:bodyPr>
          <a:lstStyle/>
          <a:p>
            <a:r>
              <a:rPr lang="en-US" sz="2100" u="sng" dirty="0" smtClean="0"/>
              <a:t>Destiny @xoxogurl01</a:t>
            </a:r>
          </a:p>
          <a:p>
            <a:r>
              <a:rPr lang="en-US" sz="2100" u="sng" dirty="0" smtClean="0"/>
              <a:t>@</a:t>
            </a:r>
            <a:r>
              <a:rPr lang="en-US" sz="2100" u="sng" dirty="0" err="1" smtClean="0"/>
              <a:t>mindless__asia</a:t>
            </a:r>
            <a:r>
              <a:rPr lang="en-US" sz="2100" u="sng" dirty="0" smtClean="0"/>
              <a:t> </a:t>
            </a:r>
            <a:r>
              <a:rPr lang="en-US" sz="2100" dirty="0" smtClean="0"/>
              <a:t>roc and ray were </a:t>
            </a:r>
            <a:r>
              <a:rPr lang="en-US" sz="2100" dirty="0" err="1" smtClean="0"/>
              <a:t>tryna</a:t>
            </a:r>
            <a:r>
              <a:rPr lang="en-US" sz="2100" dirty="0" smtClean="0"/>
              <a:t> buy </a:t>
            </a:r>
            <a:r>
              <a:rPr lang="en-US" sz="2100" dirty="0" err="1" smtClean="0"/>
              <a:t>kiloni</a:t>
            </a:r>
            <a:r>
              <a:rPr lang="en-US" sz="2100" dirty="0" smtClean="0"/>
              <a:t> and </a:t>
            </a:r>
            <a:r>
              <a:rPr lang="en-US" sz="2100" dirty="0" err="1" smtClean="0"/>
              <a:t>nique</a:t>
            </a:r>
            <a:r>
              <a:rPr lang="en-US" sz="2100" dirty="0" smtClean="0"/>
              <a:t> some stuff and prince and prod tagged along to help </a:t>
            </a:r>
            <a:r>
              <a:rPr lang="en-US" sz="2100" dirty="0" err="1" smtClean="0"/>
              <a:t>em</a:t>
            </a:r>
            <a:r>
              <a:rPr lang="en-US" sz="2100" dirty="0" smtClean="0"/>
              <a:t> decide </a:t>
            </a:r>
            <a:r>
              <a:rPr lang="en-US" sz="2100" dirty="0" err="1" smtClean="0"/>
              <a:t>hahaha</a:t>
            </a:r>
            <a:endParaRPr lang="en-US" sz="2100" dirty="0" smtClean="0"/>
          </a:p>
          <a:p>
            <a:r>
              <a:rPr lang="en-US" sz="2100" u="sng" dirty="0" smtClean="0"/>
              <a:t>Destiny @xoxogurl01</a:t>
            </a:r>
          </a:p>
          <a:p>
            <a:r>
              <a:rPr lang="en-US" sz="2100" u="sng" dirty="0" smtClean="0"/>
              <a:t>@</a:t>
            </a:r>
            <a:r>
              <a:rPr lang="en-US" sz="2100" u="sng" dirty="0" err="1" smtClean="0"/>
              <a:t>mindless__asia</a:t>
            </a:r>
            <a:r>
              <a:rPr lang="en-US" sz="2100" u="sng" dirty="0" smtClean="0"/>
              <a:t> </a:t>
            </a:r>
            <a:r>
              <a:rPr lang="en-US" sz="2100" dirty="0" smtClean="0"/>
              <a:t>unanswered MB questions the world will never </a:t>
            </a:r>
            <a:r>
              <a:rPr lang="en-US" sz="2100" dirty="0" err="1" smtClean="0"/>
              <a:t>knoe</a:t>
            </a:r>
            <a:r>
              <a:rPr lang="en-US" sz="2100" dirty="0" smtClean="0"/>
              <a:t> </a:t>
            </a:r>
            <a:r>
              <a:rPr lang="en-US" sz="2100" dirty="0" err="1" smtClean="0"/>
              <a:t>lol</a:t>
            </a:r>
            <a:r>
              <a:rPr lang="en-US" sz="2100" dirty="0" smtClean="0"/>
              <a:t> *Raven Voice* </a:t>
            </a:r>
            <a:r>
              <a:rPr lang="en-US" sz="2100" dirty="0" err="1" smtClean="0"/>
              <a:t>lil</a:t>
            </a:r>
            <a:r>
              <a:rPr lang="en-US" sz="2100" dirty="0" smtClean="0"/>
              <a:t> </a:t>
            </a:r>
            <a:r>
              <a:rPr lang="en-US" sz="2100" dirty="0" err="1" smtClean="0"/>
              <a:t>nasties</a:t>
            </a:r>
            <a:r>
              <a:rPr lang="en-US" sz="2100" dirty="0" smtClean="0"/>
              <a:t> </a:t>
            </a:r>
          </a:p>
          <a:p>
            <a:r>
              <a:rPr lang="en-US" sz="2100" u="sng" dirty="0" err="1" smtClean="0"/>
              <a:t>ThatHippieIndianDoll</a:t>
            </a:r>
            <a:r>
              <a:rPr lang="en-US" sz="2100" u="sng" dirty="0" smtClean="0"/>
              <a:t> @</a:t>
            </a:r>
            <a:r>
              <a:rPr lang="en-US" sz="2100" u="sng" dirty="0" err="1" smtClean="0"/>
              <a:t>LeLeLuvmb</a:t>
            </a:r>
            <a:endParaRPr lang="en-US" sz="2100" u="sng" dirty="0" smtClean="0"/>
          </a:p>
          <a:p>
            <a:r>
              <a:rPr lang="en-US" sz="2100" dirty="0" smtClean="0"/>
              <a:t>I see you Roc and Ray with </a:t>
            </a:r>
            <a:r>
              <a:rPr lang="en-US" sz="2100" dirty="0" err="1" smtClean="0"/>
              <a:t>victoria</a:t>
            </a:r>
            <a:r>
              <a:rPr lang="en-US" sz="2100" dirty="0" smtClean="0"/>
              <a:t> secret bags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 </a:t>
            </a:r>
            <a:r>
              <a:rPr lang="en-US" dirty="0" err="1" smtClean="0"/>
              <a:t>tweetz</a:t>
            </a:r>
            <a:r>
              <a:rPr lang="en-US" dirty="0" smtClean="0"/>
              <a:t> of the day</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Ray royal tries to hide their VS bags</a:t>
            </a:r>
            <a:endParaRPr lang="en-US" dirty="0"/>
          </a:p>
        </p:txBody>
      </p:sp>
      <p:pic>
        <p:nvPicPr>
          <p:cNvPr id="7" name="Content Placeholder 6" descr="rocrayhidingbags.jpg"/>
          <p:cNvPicPr>
            <a:picLocks noGrp="1" noChangeAspect="1"/>
          </p:cNvPicPr>
          <p:nvPr>
            <p:ph sz="half" idx="2"/>
          </p:nvPr>
        </p:nvPicPr>
        <p:blipFill>
          <a:blip r:embed="rId2" cstate="print"/>
          <a:stretch>
            <a:fillRect/>
          </a:stretch>
        </p:blipFill>
        <p:spPr>
          <a:xfrm>
            <a:off x="734219" y="2364581"/>
            <a:ext cx="3486150" cy="3571875"/>
          </a:xfrm>
        </p:spPr>
      </p:pic>
      <p:sp>
        <p:nvSpPr>
          <p:cNvPr id="5" name="Text Placeholder 4"/>
          <p:cNvSpPr>
            <a:spLocks noGrp="1"/>
          </p:cNvSpPr>
          <p:nvPr>
            <p:ph type="body" sz="quarter" idx="3"/>
          </p:nvPr>
        </p:nvSpPr>
        <p:spPr/>
        <p:txBody>
          <a:bodyPr/>
          <a:lstStyle/>
          <a:p>
            <a:r>
              <a:rPr lang="en-US" dirty="0" err="1" smtClean="0"/>
              <a:t>Pic</a:t>
            </a:r>
            <a:r>
              <a:rPr lang="en-US" dirty="0" smtClean="0"/>
              <a:t> comments on the left</a:t>
            </a:r>
            <a:endParaRPr lang="en-US" dirty="0"/>
          </a:p>
        </p:txBody>
      </p:sp>
      <p:sp>
        <p:nvSpPr>
          <p:cNvPr id="6" name="Content Placeholder 5"/>
          <p:cNvSpPr>
            <a:spLocks noGrp="1"/>
          </p:cNvSpPr>
          <p:nvPr>
            <p:ph sz="quarter" idx="4"/>
          </p:nvPr>
        </p:nvSpPr>
        <p:spPr/>
        <p:txBody>
          <a:bodyPr>
            <a:normAutofit fontScale="55000" lnSpcReduction="20000"/>
          </a:bodyPr>
          <a:lstStyle/>
          <a:p>
            <a:r>
              <a:rPr lang="en-US" sz="2300" dirty="0" smtClean="0"/>
              <a:t>Ray, roc, and prince hiding the </a:t>
            </a:r>
            <a:r>
              <a:rPr lang="en-US" sz="2300" dirty="0" err="1" smtClean="0"/>
              <a:t>vs</a:t>
            </a:r>
            <a:r>
              <a:rPr lang="en-US" sz="2300" dirty="0" smtClean="0"/>
              <a:t> bags in the </a:t>
            </a:r>
            <a:r>
              <a:rPr lang="en-US" sz="2300" dirty="0" err="1" smtClean="0"/>
              <a:t>pic</a:t>
            </a:r>
            <a:endParaRPr lang="en-US" sz="2300" dirty="0" smtClean="0"/>
          </a:p>
          <a:p>
            <a:r>
              <a:rPr lang="en-US" sz="2300" dirty="0" smtClean="0"/>
              <a:t>TM Twitter comments about the </a:t>
            </a:r>
            <a:r>
              <a:rPr lang="en-US" sz="2300" dirty="0" err="1" smtClean="0"/>
              <a:t>pic</a:t>
            </a:r>
            <a:r>
              <a:rPr lang="en-US" sz="2300" dirty="0" smtClean="0"/>
              <a:t> on the left</a:t>
            </a:r>
          </a:p>
          <a:p>
            <a:r>
              <a:rPr lang="en-US" sz="2300" u="sng" dirty="0" smtClean="0"/>
              <a:t>MARSH YELL KISSES @</a:t>
            </a:r>
            <a:r>
              <a:rPr lang="en-US" sz="2300" u="sng" dirty="0" err="1" smtClean="0"/>
              <a:t>Mindless_Mrissa</a:t>
            </a:r>
            <a:endParaRPr lang="en-US" sz="2300" u="sng" dirty="0" smtClean="0"/>
          </a:p>
          <a:p>
            <a:r>
              <a:rPr lang="en-US" sz="2300" dirty="0" smtClean="0"/>
              <a:t>Plot twist: Roc and Ray were holding those Victoria </a:t>
            </a:r>
            <a:r>
              <a:rPr lang="en-US" sz="2300" dirty="0" err="1" smtClean="0"/>
              <a:t>Secert</a:t>
            </a:r>
            <a:r>
              <a:rPr lang="en-US" sz="2300" dirty="0" smtClean="0"/>
              <a:t> bags for Princeton</a:t>
            </a:r>
          </a:p>
          <a:p>
            <a:r>
              <a:rPr lang="en-US" sz="2300" u="sng" dirty="0" err="1" smtClean="0"/>
              <a:t>linaaa</a:t>
            </a:r>
            <a:r>
              <a:rPr lang="en-US" sz="2300" u="sng" dirty="0" smtClean="0"/>
              <a:t> ∞✝ @_</a:t>
            </a:r>
            <a:r>
              <a:rPr lang="en-US" sz="2300" u="sng" dirty="0" err="1" smtClean="0"/>
              <a:t>TeAmoRay</a:t>
            </a:r>
            <a:endParaRPr lang="en-US" sz="2300" u="sng" dirty="0" smtClean="0"/>
          </a:p>
          <a:p>
            <a:r>
              <a:rPr lang="en-US" sz="2300" dirty="0" smtClean="0"/>
              <a:t>awkward moment when MB is in ATL.. </a:t>
            </a:r>
            <a:r>
              <a:rPr lang="en-US" sz="2300" dirty="0" err="1" smtClean="0"/>
              <a:t>Kiloni</a:t>
            </a:r>
            <a:r>
              <a:rPr lang="en-US" sz="2300" dirty="0" smtClean="0"/>
              <a:t> &amp; </a:t>
            </a:r>
            <a:r>
              <a:rPr lang="en-US" sz="2300" dirty="0" err="1" smtClean="0"/>
              <a:t>Zonnique</a:t>
            </a:r>
            <a:r>
              <a:rPr lang="en-US" sz="2300" dirty="0" smtClean="0"/>
              <a:t> live in ATL... Roc &amp; Ray both had </a:t>
            </a:r>
            <a:r>
              <a:rPr lang="en-US" sz="2300" dirty="0" err="1" smtClean="0"/>
              <a:t>victoria</a:t>
            </a:r>
            <a:r>
              <a:rPr lang="en-US" sz="2300" dirty="0" smtClean="0"/>
              <a:t> secret bags...</a:t>
            </a:r>
          </a:p>
          <a:p>
            <a:r>
              <a:rPr lang="en-US" sz="2300" u="sng" dirty="0" err="1" smtClean="0"/>
              <a:t>WeLoveMB</a:t>
            </a:r>
            <a:r>
              <a:rPr lang="en-US" sz="2300" u="sng" dirty="0" smtClean="0"/>
              <a:t>™ @</a:t>
            </a:r>
            <a:r>
              <a:rPr lang="en-US" sz="2300" u="sng" dirty="0" err="1" smtClean="0"/>
              <a:t>TM_Takeover</a:t>
            </a:r>
            <a:endParaRPr lang="en-US" sz="2300" u="sng" dirty="0" smtClean="0"/>
          </a:p>
          <a:p>
            <a:r>
              <a:rPr lang="en-US" sz="2300" dirty="0" smtClean="0"/>
              <a:t>Y'all just thinking too deep man...What about if they just brought something for their mums or sisters</a:t>
            </a:r>
          </a:p>
          <a:p>
            <a:r>
              <a:rPr lang="en-US" sz="2300" u="sng" dirty="0" smtClean="0"/>
              <a:t>king wizard. † ▲ @</a:t>
            </a:r>
            <a:r>
              <a:rPr lang="en-US" sz="2300" u="sng" dirty="0" err="1" smtClean="0"/>
              <a:t>fvckbreonna</a:t>
            </a:r>
            <a:endParaRPr lang="en-US" sz="2300" u="sng" dirty="0" smtClean="0"/>
          </a:p>
          <a:p>
            <a:r>
              <a:rPr lang="en-US" sz="2300" dirty="0" smtClean="0"/>
              <a:t>inside those </a:t>
            </a:r>
            <a:r>
              <a:rPr lang="en-US" sz="2300" dirty="0" err="1" smtClean="0"/>
              <a:t>victoria</a:t>
            </a:r>
            <a:r>
              <a:rPr lang="en-US" sz="2300" dirty="0" smtClean="0"/>
              <a:t> secret bags Roc &amp; Ray brought </a:t>
            </a:r>
            <a:r>
              <a:rPr lang="en-US" sz="2300" dirty="0" err="1" smtClean="0"/>
              <a:t>kiloni</a:t>
            </a:r>
            <a:r>
              <a:rPr lang="en-US" sz="2300" dirty="0" smtClean="0"/>
              <a:t> &amp; star some lingerie, they getting the D tonight &gt;.&gt;</a:t>
            </a:r>
          </a:p>
          <a:p>
            <a:r>
              <a:rPr lang="en-US" sz="2300" u="sng" dirty="0" err="1" smtClean="0"/>
              <a:t>princeton</a:t>
            </a:r>
            <a:r>
              <a:rPr lang="en-US" sz="2300" u="sng" dirty="0" smtClean="0"/>
              <a:t> licked me @</a:t>
            </a:r>
            <a:r>
              <a:rPr lang="en-US" sz="2300" u="sng" dirty="0" err="1" smtClean="0"/>
              <a:t>MindlessBriana</a:t>
            </a:r>
            <a:endParaRPr lang="en-US" sz="2300" u="sng" dirty="0" smtClean="0"/>
          </a:p>
          <a:p>
            <a:r>
              <a:rPr lang="en-US" sz="2300" dirty="0" smtClean="0"/>
              <a:t>Roc and Ray </a:t>
            </a:r>
            <a:r>
              <a:rPr lang="en-US" sz="2300" dirty="0" err="1" smtClean="0"/>
              <a:t>finna</a:t>
            </a:r>
            <a:r>
              <a:rPr lang="en-US" sz="2300" dirty="0" smtClean="0"/>
              <a:t> run a double train tonight! </a:t>
            </a:r>
            <a:r>
              <a:rPr lang="en-US" sz="2300" dirty="0" err="1" smtClean="0"/>
              <a:t>Allll</a:t>
            </a:r>
            <a:r>
              <a:rPr lang="en-US" sz="2300" dirty="0" smtClean="0"/>
              <a:t> </a:t>
            </a:r>
            <a:r>
              <a:rPr lang="en-US" sz="2300" dirty="0" err="1" smtClean="0"/>
              <a:t>aboaard</a:t>
            </a:r>
            <a:r>
              <a:rPr lang="en-US" sz="2300" dirty="0" smtClean="0"/>
              <a:t>! </a:t>
            </a:r>
            <a:r>
              <a:rPr lang="en-US" sz="2300" dirty="0" err="1" smtClean="0"/>
              <a:t>Choooo</a:t>
            </a:r>
            <a:r>
              <a:rPr lang="en-US" sz="2300" dirty="0" smtClean="0"/>
              <a:t> </a:t>
            </a:r>
            <a:r>
              <a:rPr lang="en-US" sz="2300" dirty="0" err="1" smtClean="0"/>
              <a:t>Chooooo</a:t>
            </a:r>
            <a:r>
              <a:rPr lang="en-US" sz="2300" dirty="0" smtClean="0"/>
              <a:t>! 🚉 🚂 🚃 🚃 🚃 🚃 🚃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pix of the day</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Prod in elementary school credits to </a:t>
            </a:r>
            <a:r>
              <a:rPr lang="en-US" dirty="0" err="1" smtClean="0"/>
              <a:t>hunni</a:t>
            </a:r>
            <a:endParaRPr lang="en-US" dirty="0"/>
          </a:p>
        </p:txBody>
      </p:sp>
      <p:pic>
        <p:nvPicPr>
          <p:cNvPr id="7" name="Content Placeholder 6" descr="prod in elementary creds to hunni.jpg"/>
          <p:cNvPicPr>
            <a:picLocks noGrp="1" noChangeAspect="1"/>
          </p:cNvPicPr>
          <p:nvPr>
            <p:ph sz="half" idx="2"/>
          </p:nvPr>
        </p:nvPicPr>
        <p:blipFill>
          <a:blip r:embed="rId2" cstate="print"/>
          <a:stretch>
            <a:fillRect/>
          </a:stretch>
        </p:blipFill>
        <p:spPr>
          <a:xfrm>
            <a:off x="501650" y="2174875"/>
            <a:ext cx="3951288" cy="3951288"/>
          </a:xfrm>
        </p:spPr>
      </p:pic>
      <p:sp>
        <p:nvSpPr>
          <p:cNvPr id="5" name="Text Placeholder 4"/>
          <p:cNvSpPr>
            <a:spLocks noGrp="1"/>
          </p:cNvSpPr>
          <p:nvPr>
            <p:ph type="body" sz="quarter" idx="3"/>
          </p:nvPr>
        </p:nvSpPr>
        <p:spPr/>
        <p:txBody>
          <a:bodyPr/>
          <a:lstStyle/>
          <a:p>
            <a:r>
              <a:rPr lang="en-US" dirty="0" smtClean="0"/>
              <a:t>Prince in a tank</a:t>
            </a:r>
            <a:endParaRPr lang="en-US" dirty="0"/>
          </a:p>
        </p:txBody>
      </p:sp>
      <p:pic>
        <p:nvPicPr>
          <p:cNvPr id="8" name="Content Placeholder 7" descr="prince n.jpg"/>
          <p:cNvPicPr>
            <a:picLocks noGrp="1" noChangeAspect="1"/>
          </p:cNvPicPr>
          <p:nvPr>
            <p:ph sz="quarter" idx="4"/>
          </p:nvPr>
        </p:nvPicPr>
        <p:blipFill>
          <a:blip r:embed="rId3" cstate="print"/>
          <a:stretch>
            <a:fillRect/>
          </a:stretch>
        </p:blipFill>
        <p:spPr>
          <a:xfrm>
            <a:off x="4690268" y="2174875"/>
            <a:ext cx="3951288" cy="39512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nov</a:t>
            </a:r>
            <a:r>
              <a:rPr lang="en-US" dirty="0" smtClean="0"/>
              <a:t>. 13 stuff</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Somebody wrote this and I saw it on twitter</a:t>
            </a:r>
            <a:endParaRPr lang="en-US" dirty="0"/>
          </a:p>
        </p:txBody>
      </p:sp>
      <p:pic>
        <p:nvPicPr>
          <p:cNvPr id="7" name="Content Placeholder 6" descr="mbmemonov14.jpg"/>
          <p:cNvPicPr>
            <a:picLocks noGrp="1" noChangeAspect="1"/>
          </p:cNvPicPr>
          <p:nvPr>
            <p:ph sz="half" idx="2"/>
          </p:nvPr>
        </p:nvPicPr>
        <p:blipFill>
          <a:blip r:embed="rId2" cstate="print"/>
          <a:stretch>
            <a:fillRect/>
          </a:stretch>
        </p:blipFill>
        <p:spPr>
          <a:xfrm>
            <a:off x="228599" y="2209800"/>
            <a:ext cx="4578725" cy="4267200"/>
          </a:xfrm>
        </p:spPr>
      </p:pic>
      <p:sp>
        <p:nvSpPr>
          <p:cNvPr id="5" name="Text Placeholder 4"/>
          <p:cNvSpPr>
            <a:spLocks noGrp="1"/>
          </p:cNvSpPr>
          <p:nvPr>
            <p:ph type="body" sz="quarter" idx="3"/>
          </p:nvPr>
        </p:nvSpPr>
        <p:spPr/>
        <p:txBody>
          <a:bodyPr/>
          <a:lstStyle/>
          <a:p>
            <a:r>
              <a:rPr lang="en-US" dirty="0" smtClean="0"/>
              <a:t>MB tweet</a:t>
            </a:r>
            <a:endParaRPr lang="en-US" dirty="0"/>
          </a:p>
        </p:txBody>
      </p:sp>
      <p:sp>
        <p:nvSpPr>
          <p:cNvPr id="6" name="Content Placeholder 5"/>
          <p:cNvSpPr>
            <a:spLocks noGrp="1"/>
          </p:cNvSpPr>
          <p:nvPr>
            <p:ph sz="quarter" idx="4"/>
          </p:nvPr>
        </p:nvSpPr>
        <p:spPr/>
        <p:txBody>
          <a:bodyPr>
            <a:noAutofit/>
          </a:bodyPr>
          <a:lstStyle/>
          <a:p>
            <a:r>
              <a:rPr lang="en-US" sz="3200" b="1" u="sng" dirty="0"/>
              <a:t>Mindless </a:t>
            </a:r>
            <a:r>
              <a:rPr lang="en-US" sz="3200" b="1" u="sng" dirty="0" smtClean="0"/>
              <a:t>Behavior</a:t>
            </a:r>
            <a:r>
              <a:rPr lang="en-US" sz="3200" dirty="0" smtClean="0"/>
              <a:t/>
            </a:r>
            <a:br>
              <a:rPr lang="en-US" sz="3200" dirty="0" smtClean="0"/>
            </a:br>
            <a:r>
              <a:rPr lang="en-US" sz="3200" dirty="0">
                <a:hlinkClick r:id="rId3"/>
              </a:rPr>
              <a:t>@</a:t>
            </a:r>
            <a:r>
              <a:rPr lang="en-US" sz="3200" b="1" dirty="0" err="1">
                <a:hlinkClick r:id="rId3"/>
              </a:rPr>
              <a:t>MindlessBhavior</a:t>
            </a:r>
            <a:r>
              <a:rPr lang="en-US" sz="3200" dirty="0" smtClean="0"/>
              <a:t/>
            </a:r>
            <a:br>
              <a:rPr lang="en-US" sz="3200" dirty="0" smtClean="0"/>
            </a:br>
            <a:r>
              <a:rPr lang="en-US" sz="3200" dirty="0"/>
              <a:t>what's on </a:t>
            </a:r>
            <a:r>
              <a:rPr lang="en-US" sz="3200" dirty="0" err="1"/>
              <a:t>tv</a:t>
            </a:r>
            <a:r>
              <a:rPr lang="en-US" sz="3200" dirty="0"/>
              <a:t> right now?? anything good??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a:t>
            </a:r>
            <a:r>
              <a:rPr lang="en-US" sz="2800" u="sng" dirty="0" err="1"/>
              <a:t>MindlessBhavor</a:t>
            </a:r>
            <a:r>
              <a:rPr lang="en-US" sz="2800" u="sng" dirty="0"/>
              <a:t>_ </a:t>
            </a:r>
            <a:endParaRPr lang="en-US" sz="2800" dirty="0"/>
          </a:p>
        </p:txBody>
      </p:sp>
      <p:pic>
        <p:nvPicPr>
          <p:cNvPr id="5" name="Picture Placeholder 4" descr="mbparodyaccount.jpg"/>
          <p:cNvPicPr>
            <a:picLocks noGrp="1" noChangeAspect="1"/>
          </p:cNvPicPr>
          <p:nvPr>
            <p:ph type="pic" idx="1"/>
          </p:nvPr>
        </p:nvPicPr>
        <p:blipFill>
          <a:blip r:embed="rId2" cstate="print"/>
          <a:srcRect l="16410" r="16410"/>
          <a:stretch>
            <a:fillRect/>
          </a:stretch>
        </p:blipFill>
        <p:spPr>
          <a:xfrm>
            <a:off x="1828800" y="152400"/>
            <a:ext cx="5980112" cy="47275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noAutofit/>
          </a:bodyPr>
          <a:lstStyle/>
          <a:p>
            <a:r>
              <a:rPr lang="en-US" sz="2400" b="1" dirty="0"/>
              <a:t>MB's parody account...</a:t>
            </a:r>
            <a:r>
              <a:rPr lang="en-US" sz="2400" b="1" dirty="0" err="1"/>
              <a:t>woow</a:t>
            </a:r>
            <a:r>
              <a:rPr lang="en-US" sz="2400" b="1" dirty="0"/>
              <a:t> </a:t>
            </a:r>
            <a:r>
              <a:rPr lang="en-US" sz="2400" b="1" dirty="0" err="1"/>
              <a:t>didnt</a:t>
            </a:r>
            <a:r>
              <a:rPr lang="en-US" sz="2400" b="1" dirty="0"/>
              <a:t> know they had one </a:t>
            </a:r>
            <a:r>
              <a:rPr lang="en-US" sz="2400" b="1" u="sng" dirty="0">
                <a:hlinkClick r:id="rId3"/>
              </a:rPr>
              <a:t>https://twitter.com/MindlessBhavor_</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Nov. 13 (the mess that started it all)</a:t>
            </a:r>
            <a:endParaRPr lang="en-US" dirty="0"/>
          </a:p>
        </p:txBody>
      </p:sp>
      <p:pic>
        <p:nvPicPr>
          <p:cNvPr id="4" name="Content Placeholder 3" descr="fake.jpg"/>
          <p:cNvPicPr>
            <a:picLocks noGrp="1" noChangeAspect="1"/>
          </p:cNvPicPr>
          <p:nvPr>
            <p:ph idx="1"/>
          </p:nvPr>
        </p:nvPicPr>
        <p:blipFill>
          <a:blip r:embed="rId2" cstate="print"/>
          <a:stretch>
            <a:fillRect/>
          </a:stretch>
        </p:blipFill>
        <p:spPr>
          <a:xfrm>
            <a:off x="228599" y="2057400"/>
            <a:ext cx="8753231" cy="3200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tm </a:t>
            </a:r>
            <a:r>
              <a:rPr lang="en-US" dirty="0" err="1" smtClean="0"/>
              <a:t>tweetz</a:t>
            </a:r>
            <a:endParaRPr lang="en-US" dirty="0"/>
          </a:p>
        </p:txBody>
      </p:sp>
      <p:sp>
        <p:nvSpPr>
          <p:cNvPr id="3" name="Content Placeholder 2"/>
          <p:cNvSpPr>
            <a:spLocks noGrp="1"/>
          </p:cNvSpPr>
          <p:nvPr>
            <p:ph sz="half" idx="1"/>
          </p:nvPr>
        </p:nvSpPr>
        <p:spPr/>
        <p:txBody>
          <a:bodyPr>
            <a:normAutofit fontScale="55000" lnSpcReduction="20000"/>
          </a:bodyPr>
          <a:lstStyle/>
          <a:p>
            <a:r>
              <a:rPr lang="en-US" u="sng" dirty="0" smtClean="0"/>
              <a:t>Mindless Cunts. @</a:t>
            </a:r>
            <a:r>
              <a:rPr lang="en-US" u="sng" dirty="0" err="1" smtClean="0"/>
              <a:t>AnnoyingTMTroll</a:t>
            </a:r>
            <a:endParaRPr lang="en-US" u="sng" dirty="0" smtClean="0"/>
          </a:p>
          <a:p>
            <a:r>
              <a:rPr lang="en-US" dirty="0" smtClean="0"/>
              <a:t>MB need to do that "My girl of the week" again, it was so fun :(</a:t>
            </a:r>
          </a:p>
          <a:p>
            <a:r>
              <a:rPr lang="en-US" u="sng" dirty="0" smtClean="0"/>
              <a:t>Laura The Cat ✞☯ @</a:t>
            </a:r>
            <a:r>
              <a:rPr lang="en-US" u="sng" dirty="0" err="1" smtClean="0"/>
              <a:t>MindlessCyrus</a:t>
            </a:r>
            <a:endParaRPr lang="en-US" u="sng" dirty="0" smtClean="0"/>
          </a:p>
          <a:p>
            <a:r>
              <a:rPr lang="en-US" dirty="0" smtClean="0"/>
              <a:t>MB is not </a:t>
            </a:r>
            <a:r>
              <a:rPr lang="en-US" dirty="0" err="1" smtClean="0"/>
              <a:t>gonna</a:t>
            </a:r>
            <a:r>
              <a:rPr lang="en-US" dirty="0" smtClean="0"/>
              <a:t> </a:t>
            </a:r>
            <a:r>
              <a:rPr lang="en-US" dirty="0" err="1" smtClean="0"/>
              <a:t>ustream</a:t>
            </a:r>
            <a:r>
              <a:rPr lang="en-US" dirty="0" smtClean="0"/>
              <a:t> today.. It was a rumor. Why am I not surprised ? -.-</a:t>
            </a:r>
          </a:p>
          <a:p>
            <a:r>
              <a:rPr lang="en-US" u="sng" dirty="0" smtClean="0"/>
              <a:t>∞.</a:t>
            </a:r>
            <a:r>
              <a:rPr lang="en-US" u="sng" dirty="0" err="1" smtClean="0"/>
              <a:t>Orŋellɑ</a:t>
            </a:r>
            <a:r>
              <a:rPr lang="en-US" u="sng" dirty="0" smtClean="0"/>
              <a:t> </a:t>
            </a:r>
            <a:r>
              <a:rPr lang="en-US" u="sng" dirty="0" err="1" smtClean="0"/>
              <a:t>Biebz</a:t>
            </a:r>
            <a:r>
              <a:rPr lang="en-US" u="sng" dirty="0" smtClean="0"/>
              <a:t> .∞ @</a:t>
            </a:r>
            <a:r>
              <a:rPr lang="en-US" u="sng" dirty="0" err="1" smtClean="0"/>
              <a:t>HumpedByBiebz</a:t>
            </a:r>
            <a:endParaRPr lang="en-US" u="sng" dirty="0" smtClean="0"/>
          </a:p>
          <a:p>
            <a:r>
              <a:rPr lang="en-US" dirty="0" smtClean="0"/>
              <a:t>Prince will touch his girl while </a:t>
            </a:r>
            <a:r>
              <a:rPr lang="en-US" dirty="0" err="1" smtClean="0"/>
              <a:t>hving</a:t>
            </a:r>
            <a:r>
              <a:rPr lang="en-US" dirty="0" smtClean="0"/>
              <a:t> slow sex and moan in </a:t>
            </a:r>
            <a:r>
              <a:rPr lang="en-US" dirty="0" err="1" smtClean="0"/>
              <a:t>spanish</a:t>
            </a:r>
            <a:r>
              <a:rPr lang="en-US" dirty="0" smtClean="0"/>
              <a:t> and ask " does it hurt " every 5 seconds .</a:t>
            </a:r>
          </a:p>
          <a:p>
            <a:r>
              <a:rPr lang="en-US" u="sng" dirty="0" err="1" smtClean="0"/>
              <a:t>naidelyn</a:t>
            </a:r>
            <a:r>
              <a:rPr lang="en-US" u="sng" dirty="0" smtClean="0"/>
              <a:t> ∞ @</a:t>
            </a:r>
            <a:r>
              <a:rPr lang="en-US" u="sng" dirty="0" err="1" smtClean="0"/>
              <a:t>letmebeyourROC</a:t>
            </a:r>
            <a:endParaRPr lang="en-US" u="sng" dirty="0" smtClean="0"/>
          </a:p>
          <a:p>
            <a:r>
              <a:rPr lang="en-US" dirty="0" smtClean="0"/>
              <a:t>Fake TM is there for MB when they're at their highest. Real #</a:t>
            </a:r>
            <a:r>
              <a:rPr lang="en-US" dirty="0" err="1" smtClean="0"/>
              <a:t>TeamMindless</a:t>
            </a:r>
            <a:r>
              <a:rPr lang="en-US" dirty="0" smtClean="0"/>
              <a:t> is there for MB even when they're at their lowest</a:t>
            </a:r>
          </a:p>
          <a:p>
            <a:r>
              <a:rPr lang="en-US" u="sng" dirty="0" smtClean="0"/>
              <a:t>Mindless Cunts. @</a:t>
            </a:r>
            <a:r>
              <a:rPr lang="en-US" u="sng" dirty="0" err="1" smtClean="0"/>
              <a:t>AnnoyingTMTroll</a:t>
            </a:r>
            <a:endParaRPr lang="en-US" u="sng" dirty="0" smtClean="0"/>
          </a:p>
          <a:p>
            <a:r>
              <a:rPr lang="en-US" dirty="0" err="1" smtClean="0"/>
              <a:t>Im</a:t>
            </a:r>
            <a:r>
              <a:rPr lang="en-US" dirty="0" smtClean="0"/>
              <a:t> just praying that n MB's new videos they're would be new girls -_-, </a:t>
            </a:r>
            <a:r>
              <a:rPr lang="en-US" dirty="0" err="1" smtClean="0"/>
              <a:t>im</a:t>
            </a:r>
            <a:r>
              <a:rPr lang="en-US" dirty="0" smtClean="0"/>
              <a:t> tired of the same girls in all their videos</a:t>
            </a:r>
            <a:endParaRPr lang="en-US" dirty="0"/>
          </a:p>
        </p:txBody>
      </p:sp>
      <p:sp>
        <p:nvSpPr>
          <p:cNvPr id="4" name="Content Placeholder 3"/>
          <p:cNvSpPr>
            <a:spLocks noGrp="1"/>
          </p:cNvSpPr>
          <p:nvPr>
            <p:ph sz="half" idx="2"/>
          </p:nvPr>
        </p:nvSpPr>
        <p:spPr/>
        <p:txBody>
          <a:bodyPr>
            <a:normAutofit fontScale="55000" lnSpcReduction="20000"/>
          </a:bodyPr>
          <a:lstStyle/>
          <a:p>
            <a:r>
              <a:rPr lang="en-US" sz="2900" u="sng" dirty="0" smtClean="0"/>
              <a:t>MB Social Stream: 8:16 pm</a:t>
            </a:r>
          </a:p>
          <a:p>
            <a:r>
              <a:rPr lang="en-US" sz="2900" u="sng" dirty="0" smtClean="0"/>
              <a:t>rayrayluvsme01 KatelynRodriguez143</a:t>
            </a:r>
            <a:r>
              <a:rPr lang="en-US" sz="2900" dirty="0" smtClean="0"/>
              <a:t>: okay so what </a:t>
            </a:r>
            <a:r>
              <a:rPr lang="en-US" sz="2900" dirty="0" err="1" smtClean="0"/>
              <a:t>i</a:t>
            </a:r>
            <a:r>
              <a:rPr lang="en-US" sz="2900" dirty="0" smtClean="0"/>
              <a:t> heard is that </a:t>
            </a:r>
            <a:r>
              <a:rPr lang="en-US" sz="2900" dirty="0" err="1" smtClean="0"/>
              <a:t>mb</a:t>
            </a:r>
            <a:r>
              <a:rPr lang="en-US" sz="2900" dirty="0" smtClean="0"/>
              <a:t> said </a:t>
            </a:r>
            <a:r>
              <a:rPr lang="en-US" sz="2900" dirty="0" err="1" smtClean="0"/>
              <a:t>tht</a:t>
            </a:r>
            <a:r>
              <a:rPr lang="en-US" sz="2900" dirty="0" smtClean="0"/>
              <a:t> they r coming on </a:t>
            </a:r>
            <a:r>
              <a:rPr lang="en-US" sz="2900" dirty="0" err="1" smtClean="0"/>
              <a:t>saturday</a:t>
            </a:r>
            <a:r>
              <a:rPr lang="en-US" sz="2900" dirty="0" smtClean="0"/>
              <a:t> at five</a:t>
            </a:r>
          </a:p>
          <a:p>
            <a:r>
              <a:rPr lang="en-US" sz="2900" u="sng" dirty="0" smtClean="0"/>
              <a:t>Queen of Diamonds @</a:t>
            </a:r>
            <a:r>
              <a:rPr lang="en-US" sz="2900" u="sng" dirty="0" err="1" smtClean="0"/>
              <a:t>SpiffyThug</a:t>
            </a:r>
            <a:endParaRPr lang="en-US" sz="2900" u="sng" dirty="0" smtClean="0"/>
          </a:p>
          <a:p>
            <a:r>
              <a:rPr lang="en-US" sz="2900" dirty="0" smtClean="0"/>
              <a:t>Aw Ray and Roc went to Victoria's Secret for their girlfriends 😊😍👏</a:t>
            </a:r>
          </a:p>
          <a:p>
            <a:r>
              <a:rPr lang="en-US" sz="2900" u="sng" dirty="0" smtClean="0"/>
              <a:t>Mindless Cunts. @</a:t>
            </a:r>
            <a:r>
              <a:rPr lang="en-US" sz="2900" u="sng" dirty="0" err="1" smtClean="0"/>
              <a:t>AnnoyingTMTroll</a:t>
            </a:r>
            <a:endParaRPr lang="en-US" sz="2900" u="sng" dirty="0" smtClean="0"/>
          </a:p>
          <a:p>
            <a:r>
              <a:rPr lang="en-US" sz="2900" dirty="0" smtClean="0"/>
              <a:t>SOMEONE HELP ME THINK OF A TRENDING TOPIC</a:t>
            </a:r>
          </a:p>
          <a:p>
            <a:r>
              <a:rPr lang="en-US" sz="2900" u="sng" dirty="0" smtClean="0"/>
              <a:t>trey white ∞ @</a:t>
            </a:r>
            <a:r>
              <a:rPr lang="en-US" sz="2900" u="sng" dirty="0" err="1" smtClean="0"/>
              <a:t>Cra_IMeanProd</a:t>
            </a:r>
            <a:endParaRPr lang="en-US" sz="2900" u="sng" dirty="0" smtClean="0"/>
          </a:p>
          <a:p>
            <a:r>
              <a:rPr lang="en-US" sz="2900" dirty="0" smtClean="0"/>
              <a:t>@</a:t>
            </a:r>
            <a:r>
              <a:rPr lang="en-US" sz="2900" dirty="0" err="1" smtClean="0"/>
              <a:t>AnnoyingTMTroll</a:t>
            </a:r>
            <a:r>
              <a:rPr lang="en-US" sz="2900" dirty="0" smtClean="0"/>
              <a:t> #</a:t>
            </a:r>
            <a:r>
              <a:rPr lang="en-US" sz="2900" dirty="0" err="1" smtClean="0"/>
              <a:t>ZonnpigeonIsGonnaGetRaytlesnakeTonight</a:t>
            </a:r>
            <a:endParaRPr lang="en-US" sz="2900" dirty="0" smtClean="0"/>
          </a:p>
          <a:p>
            <a:r>
              <a:rPr lang="en-US" sz="2900" u="sng" dirty="0" err="1" smtClean="0"/>
              <a:t>Lona</a:t>
            </a:r>
            <a:r>
              <a:rPr lang="en-US" sz="2900" u="sng" dirty="0" smtClean="0"/>
              <a:t> ☯ † @</a:t>
            </a:r>
            <a:r>
              <a:rPr lang="en-US" sz="2900" u="sng" dirty="0" err="1" smtClean="0"/>
              <a:t>CocaineMindless</a:t>
            </a:r>
            <a:endParaRPr lang="en-US" sz="2900" u="sng" dirty="0" smtClean="0"/>
          </a:p>
          <a:p>
            <a:r>
              <a:rPr lang="en-US" sz="2900" u="sng" dirty="0" smtClean="0"/>
              <a:t>@</a:t>
            </a:r>
            <a:r>
              <a:rPr lang="en-US" sz="2900" u="sng" dirty="0" err="1" smtClean="0"/>
              <a:t>AnnoyingTMTroll</a:t>
            </a:r>
            <a:r>
              <a:rPr lang="en-US" sz="2900" u="sng" dirty="0" smtClean="0"/>
              <a:t> </a:t>
            </a:r>
            <a:r>
              <a:rPr lang="en-US" sz="2900" dirty="0" smtClean="0"/>
              <a:t>#</a:t>
            </a:r>
            <a:r>
              <a:rPr lang="en-US" sz="2900" dirty="0" err="1" smtClean="0"/>
              <a:t>RocAndRayWasAtVictoriaSecretsBecause</a:t>
            </a:r>
            <a:endParaRPr lang="en-US" sz="29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u="sng" dirty="0" smtClean="0"/>
              <a:t>General Submission requirements for SSM</a:t>
            </a:r>
            <a:r>
              <a:rPr lang="en-US" i="1" u="sng" dirty="0" smtClean="0"/>
              <a:t/>
            </a:r>
            <a:br>
              <a:rPr lang="en-US" i="1" u="sng"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b="1" dirty="0" err="1" smtClean="0"/>
              <a:t>Wanna</a:t>
            </a:r>
            <a:r>
              <a:rPr lang="en-US" b="1" dirty="0" smtClean="0"/>
              <a:t> </a:t>
            </a:r>
            <a:r>
              <a:rPr lang="en-US" b="1" dirty="0"/>
              <a:t>share your stuff on She SO Mindless </a:t>
            </a:r>
            <a:r>
              <a:rPr lang="en-US" b="1" dirty="0" err="1"/>
              <a:t>fansite</a:t>
            </a:r>
            <a:r>
              <a:rPr lang="en-US" b="1" dirty="0"/>
              <a:t> and on our newsletter? Check out the sub. Req. below and email us at shesomindless143@yahoo.com</a:t>
            </a:r>
            <a:br>
              <a:rPr lang="en-US" b="1" dirty="0"/>
            </a:br>
            <a:r>
              <a:rPr lang="en-US" b="1" dirty="0"/>
              <a:t/>
            </a:r>
            <a:br>
              <a:rPr lang="en-US" b="1" dirty="0"/>
            </a:br>
            <a:r>
              <a:rPr lang="en-US" b="1" dirty="0"/>
              <a:t>Submission requirements are:</a:t>
            </a:r>
            <a:br>
              <a:rPr lang="en-US" b="1" dirty="0"/>
            </a:br>
            <a:r>
              <a:rPr lang="en-US" b="1" dirty="0"/>
              <a:t/>
            </a:r>
            <a:br>
              <a:rPr lang="en-US" b="1" dirty="0"/>
            </a:br>
            <a:r>
              <a:rPr lang="en-US" b="1" dirty="0"/>
              <a:t>1. Must include one of the following: your name, your </a:t>
            </a:r>
            <a:r>
              <a:rPr lang="en-US" b="1" dirty="0" err="1"/>
              <a:t>screenname</a:t>
            </a:r>
            <a:r>
              <a:rPr lang="en-US" b="1" dirty="0"/>
              <a:t> or remain anonymous</a:t>
            </a:r>
            <a:br>
              <a:rPr lang="en-US" b="1" dirty="0"/>
            </a:br>
            <a:r>
              <a:rPr lang="en-US" b="1" dirty="0"/>
              <a:t/>
            </a:r>
            <a:br>
              <a:rPr lang="en-US" b="1" dirty="0"/>
            </a:br>
            <a:r>
              <a:rPr lang="en-US" b="1" dirty="0"/>
              <a:t>2.  The subject of your email message should be: THE TITLE OF YOUR SUBMISSION SHOULD BE IN CAPITAL LETTERS</a:t>
            </a:r>
            <a:br>
              <a:rPr lang="en-US" b="1" dirty="0"/>
            </a:br>
            <a:r>
              <a:rPr lang="en-US" b="1" dirty="0"/>
              <a:t/>
            </a:r>
            <a:br>
              <a:rPr lang="en-US" b="1" dirty="0"/>
            </a:br>
            <a:r>
              <a:rPr lang="en-US" b="1" dirty="0"/>
              <a:t>3. If you have any pictures to send us then you may submit them as attachments</a:t>
            </a:r>
            <a:br>
              <a:rPr lang="en-US" b="1" dirty="0"/>
            </a:br>
            <a:r>
              <a:rPr lang="en-US" b="1" dirty="0"/>
              <a:t/>
            </a:r>
            <a:br>
              <a:rPr lang="en-US" b="1" dirty="0"/>
            </a:br>
            <a:r>
              <a:rPr lang="en-US" b="1" dirty="0"/>
              <a:t>4. If you made a video and want to share it via </a:t>
            </a:r>
            <a:r>
              <a:rPr lang="en-US" b="1" dirty="0" err="1"/>
              <a:t>youtube</a:t>
            </a:r>
            <a:r>
              <a:rPr lang="en-US" b="1" dirty="0"/>
              <a:t> then you can either email me the video or share the link for it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Upcoming Submissions</a:t>
            </a:r>
            <a:endParaRPr lang="en-US" u="sng" dirty="0"/>
          </a:p>
        </p:txBody>
      </p:sp>
      <p:sp>
        <p:nvSpPr>
          <p:cNvPr id="3" name="Text Placeholder 2"/>
          <p:cNvSpPr>
            <a:spLocks noGrp="1"/>
          </p:cNvSpPr>
          <p:nvPr>
            <p:ph type="body" idx="1"/>
          </p:nvPr>
        </p:nvSpPr>
        <p:spPr/>
        <p:txBody>
          <a:bodyPr/>
          <a:lstStyle/>
          <a:p>
            <a:r>
              <a:rPr lang="en-US" u="sng" dirty="0" smtClean="0"/>
              <a:t>Christmas </a:t>
            </a:r>
            <a:r>
              <a:rPr lang="en-US" u="sng" dirty="0" err="1" smtClean="0"/>
              <a:t>Wishlist</a:t>
            </a:r>
            <a:r>
              <a:rPr lang="en-US" u="sng" dirty="0" smtClean="0"/>
              <a:t> 2012</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smtClean="0"/>
              <a:t>Send </a:t>
            </a:r>
            <a:r>
              <a:rPr lang="en-US" b="1" dirty="0"/>
              <a:t>us your top 10 list of items, </a:t>
            </a:r>
            <a:r>
              <a:rPr lang="en-US" b="1" dirty="0" err="1"/>
              <a:t>ppl</a:t>
            </a:r>
            <a:r>
              <a:rPr lang="en-US" b="1" dirty="0"/>
              <a:t> 2 see or want 2 do for </a:t>
            </a:r>
            <a:r>
              <a:rPr lang="en-US" b="1" dirty="0" err="1"/>
              <a:t>christmas</a:t>
            </a:r>
            <a:r>
              <a:rPr lang="en-US" b="1" dirty="0"/>
              <a:t>.</a:t>
            </a:r>
          </a:p>
          <a:p>
            <a:r>
              <a:rPr lang="en-US" b="1" dirty="0"/>
              <a:t>Your email subject should be:  CHRISTMAS WL 2012 FOR SSM</a:t>
            </a:r>
          </a:p>
          <a:p>
            <a:r>
              <a:rPr lang="en-US" b="1" dirty="0"/>
              <a:t>Send your submissions to </a:t>
            </a:r>
            <a:r>
              <a:rPr lang="en-US" b="1" u="sng" dirty="0"/>
              <a:t>shesomindless143@yahoo.com</a:t>
            </a:r>
          </a:p>
          <a:p>
            <a:r>
              <a:rPr lang="en-US" b="1" dirty="0"/>
              <a:t>Deadline for this ends on Mon., Dec. 24, 2012</a:t>
            </a:r>
            <a:endParaRPr lang="en-US" dirty="0"/>
          </a:p>
        </p:txBody>
      </p:sp>
      <p:sp>
        <p:nvSpPr>
          <p:cNvPr id="5" name="Text Placeholder 4"/>
          <p:cNvSpPr>
            <a:spLocks noGrp="1"/>
          </p:cNvSpPr>
          <p:nvPr>
            <p:ph type="body" sz="quarter" idx="3"/>
          </p:nvPr>
        </p:nvSpPr>
        <p:spPr/>
        <p:txBody>
          <a:bodyPr/>
          <a:lstStyle/>
          <a:p>
            <a:r>
              <a:rPr lang="en-US" u="sng" dirty="0" smtClean="0"/>
              <a:t>Happy Birthday Prodigy</a:t>
            </a:r>
          </a:p>
          <a:p>
            <a:endParaRPr lang="en-US" dirty="0"/>
          </a:p>
        </p:txBody>
      </p:sp>
      <p:sp>
        <p:nvSpPr>
          <p:cNvPr id="6" name="Content Placeholder 5"/>
          <p:cNvSpPr>
            <a:spLocks noGrp="1"/>
          </p:cNvSpPr>
          <p:nvPr>
            <p:ph sz="quarter" idx="4"/>
          </p:nvPr>
        </p:nvSpPr>
        <p:spPr/>
        <p:txBody>
          <a:bodyPr>
            <a:normAutofit lnSpcReduction="10000"/>
          </a:bodyPr>
          <a:lstStyle/>
          <a:p>
            <a:r>
              <a:rPr lang="en-US" b="1" dirty="0" err="1" smtClean="0"/>
              <a:t>Wanna</a:t>
            </a:r>
            <a:r>
              <a:rPr lang="en-US" b="1" dirty="0" smtClean="0"/>
              <a:t> </a:t>
            </a:r>
            <a:r>
              <a:rPr lang="en-US" b="1" dirty="0"/>
              <a:t>tell Prodigy Happy Birthday? Do you </a:t>
            </a:r>
            <a:r>
              <a:rPr lang="en-US" b="1" dirty="0" err="1"/>
              <a:t>wanna</a:t>
            </a:r>
            <a:r>
              <a:rPr lang="en-US" b="1" dirty="0"/>
              <a:t> share your work on this site/newsletter? </a:t>
            </a:r>
            <a:endParaRPr lang="en-US" b="1" dirty="0" smtClean="0"/>
          </a:p>
          <a:p>
            <a:r>
              <a:rPr lang="en-US" b="1" dirty="0" smtClean="0"/>
              <a:t>Send </a:t>
            </a:r>
            <a:r>
              <a:rPr lang="en-US" b="1" dirty="0"/>
              <a:t>your submissions to </a:t>
            </a:r>
            <a:r>
              <a:rPr lang="en-US" b="1" u="sng" dirty="0"/>
              <a:t>shesomindless143@yahoo.com</a:t>
            </a:r>
          </a:p>
          <a:p>
            <a:r>
              <a:rPr lang="en-US" b="1" dirty="0"/>
              <a:t>Your email subject should be: PRODIGY BDAY PIX</a:t>
            </a:r>
          </a:p>
          <a:p>
            <a:r>
              <a:rPr lang="en-US" b="1" dirty="0"/>
              <a:t>Deadline ends on Weds. Dec., 26, 2012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Submissions</a:t>
            </a:r>
            <a:endParaRPr lang="en-US" u="sng" dirty="0"/>
          </a:p>
        </p:txBody>
      </p:sp>
      <p:sp>
        <p:nvSpPr>
          <p:cNvPr id="3" name="Text Placeholder 2"/>
          <p:cNvSpPr>
            <a:spLocks noGrp="1"/>
          </p:cNvSpPr>
          <p:nvPr>
            <p:ph type="body" idx="1"/>
          </p:nvPr>
        </p:nvSpPr>
        <p:spPr/>
        <p:txBody>
          <a:bodyPr/>
          <a:lstStyle/>
          <a:p>
            <a:r>
              <a:rPr lang="en-US" u="sng" dirty="0" smtClean="0"/>
              <a:t>My MB Story</a:t>
            </a:r>
            <a:endParaRPr lang="en-US" u="sng" dirty="0"/>
          </a:p>
        </p:txBody>
      </p:sp>
      <p:sp>
        <p:nvSpPr>
          <p:cNvPr id="4" name="Content Placeholder 3"/>
          <p:cNvSpPr>
            <a:spLocks noGrp="1"/>
          </p:cNvSpPr>
          <p:nvPr>
            <p:ph sz="half" idx="2"/>
          </p:nvPr>
        </p:nvSpPr>
        <p:spPr/>
        <p:txBody>
          <a:bodyPr>
            <a:normAutofit/>
          </a:bodyPr>
          <a:lstStyle/>
          <a:p>
            <a:r>
              <a:rPr lang="en-US" dirty="0" smtClean="0"/>
              <a:t>How </a:t>
            </a:r>
            <a:r>
              <a:rPr lang="en-US" dirty="0"/>
              <a:t>did you discover MB? Like how did you end up being on Team Mindless and being a Mindless Behavior fan?</a:t>
            </a:r>
          </a:p>
          <a:p>
            <a:r>
              <a:rPr lang="en-US" dirty="0"/>
              <a:t>Email subject: MY MB STORY</a:t>
            </a:r>
          </a:p>
          <a:p>
            <a:r>
              <a:rPr lang="en-US" dirty="0"/>
              <a:t>Email us at shesomindless143@yahoo.com</a:t>
            </a:r>
          </a:p>
        </p:txBody>
      </p:sp>
      <p:sp>
        <p:nvSpPr>
          <p:cNvPr id="5" name="Text Placeholder 4"/>
          <p:cNvSpPr>
            <a:spLocks noGrp="1"/>
          </p:cNvSpPr>
          <p:nvPr>
            <p:ph type="body" sz="quarter" idx="3"/>
          </p:nvPr>
        </p:nvSpPr>
        <p:spPr/>
        <p:txBody>
          <a:bodyPr/>
          <a:lstStyle/>
          <a:p>
            <a:r>
              <a:rPr lang="en-US" u="sng" dirty="0" smtClean="0"/>
              <a:t>Interview MB</a:t>
            </a:r>
            <a:endParaRPr lang="en-US" u="sng" dirty="0"/>
          </a:p>
        </p:txBody>
      </p:sp>
      <p:sp>
        <p:nvSpPr>
          <p:cNvPr id="6" name="Content Placeholder 5"/>
          <p:cNvSpPr>
            <a:spLocks noGrp="1"/>
          </p:cNvSpPr>
          <p:nvPr>
            <p:ph sz="quarter" idx="4"/>
          </p:nvPr>
        </p:nvSpPr>
        <p:spPr/>
        <p:txBody>
          <a:bodyPr/>
          <a:lstStyle/>
          <a:p>
            <a:r>
              <a:rPr lang="en-US" dirty="0"/>
              <a:t>If you entered in a worldwide contest and you ended up winning to get private access to see the boys but ONLY to interview them, what kinds of questions would you ask them?</a:t>
            </a:r>
          </a:p>
          <a:p>
            <a:r>
              <a:rPr lang="en-US" dirty="0"/>
              <a:t>Email subject: INTERVIEW MB Q’S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Where is the rest of the week?</a:t>
            </a:r>
            <a:endParaRPr lang="en-US" u="sng" dirty="0"/>
          </a:p>
        </p:txBody>
      </p:sp>
      <p:sp>
        <p:nvSpPr>
          <p:cNvPr id="3" name="Content Placeholder 2"/>
          <p:cNvSpPr>
            <a:spLocks noGrp="1"/>
          </p:cNvSpPr>
          <p:nvPr>
            <p:ph idx="1"/>
          </p:nvPr>
        </p:nvSpPr>
        <p:spPr/>
        <p:txBody>
          <a:bodyPr/>
          <a:lstStyle/>
          <a:p>
            <a:r>
              <a:rPr lang="en-US" dirty="0"/>
              <a:t>Haven’t you heard? I decided to split the week </a:t>
            </a:r>
            <a:r>
              <a:rPr lang="en-US" dirty="0" smtClean="0"/>
              <a:t>into their own individual day </a:t>
            </a:r>
            <a:r>
              <a:rPr lang="en-US" dirty="0" err="1" smtClean="0"/>
              <a:t>ppts</a:t>
            </a:r>
            <a:r>
              <a:rPr lang="en-US" dirty="0" smtClean="0"/>
              <a:t>. So </a:t>
            </a:r>
            <a:r>
              <a:rPr lang="en-US" dirty="0"/>
              <a:t>that I will be able to upload the </a:t>
            </a:r>
            <a:r>
              <a:rPr lang="en-US" dirty="0" err="1"/>
              <a:t>ppt</a:t>
            </a:r>
            <a:r>
              <a:rPr lang="en-US" dirty="0"/>
              <a:t> onto the website without the file being too large. Because there will be videos on the </a:t>
            </a:r>
            <a:r>
              <a:rPr lang="en-US" dirty="0" err="1"/>
              <a:t>pptz</a:t>
            </a:r>
            <a:r>
              <a:rPr lang="en-US" dirty="0"/>
              <a:t> which would take up the majority of the </a:t>
            </a:r>
            <a:r>
              <a:rPr lang="en-US" dirty="0" err="1"/>
              <a:t>ppts</a:t>
            </a:r>
            <a:r>
              <a:rPr lang="en-US" dirty="0"/>
              <a:t>’ size.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Wanna</a:t>
            </a:r>
            <a:r>
              <a:rPr lang="en-US" sz="2800" dirty="0" smtClean="0"/>
              <a:t> share your stuff on SSM website or the </a:t>
            </a:r>
            <a:r>
              <a:rPr lang="en-US" sz="2800" dirty="0" err="1" smtClean="0"/>
              <a:t>ppt</a:t>
            </a:r>
            <a:r>
              <a:rPr lang="en-US" sz="2800" dirty="0" smtClean="0"/>
              <a:t>?</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en-US" dirty="0" smtClean="0"/>
              <a:t>Then </a:t>
            </a:r>
            <a:r>
              <a:rPr lang="en-US" dirty="0"/>
              <a:t>send your stuff to </a:t>
            </a:r>
            <a:r>
              <a:rPr lang="en-US" u="sng" dirty="0"/>
              <a:t>shesomindless143@yahoo.com</a:t>
            </a:r>
          </a:p>
          <a:p>
            <a:r>
              <a:rPr lang="en-US" dirty="0"/>
              <a:t>Make sure you label your email message to for the name of your submission so I’ll know that it isn’t spam mail. </a:t>
            </a:r>
            <a:r>
              <a:rPr lang="en-US" dirty="0" err="1"/>
              <a:t>Thanx</a:t>
            </a:r>
            <a:r>
              <a:rPr lang="en-US" dirty="0" smtClean="0"/>
              <a:t>!!! </a:t>
            </a:r>
            <a:r>
              <a:rPr lang="en-US" dirty="0" smtClean="0">
                <a:sym typeface="Wingdings" pitchFamily="2" charset="2"/>
              </a:rPr>
              <a:t></a:t>
            </a:r>
            <a:endParaRPr lang="en-US" dirty="0"/>
          </a:p>
        </p:txBody>
      </p:sp>
      <p:pic>
        <p:nvPicPr>
          <p:cNvPr id="4" name="Picture 3" descr="ssm300.jpg"/>
          <p:cNvPicPr>
            <a:picLocks noChangeAspect="1"/>
          </p:cNvPicPr>
          <p:nvPr/>
        </p:nvPicPr>
        <p:blipFill>
          <a:blip r:embed="rId2" cstate="print"/>
          <a:stretch>
            <a:fillRect/>
          </a:stretch>
        </p:blipFill>
        <p:spPr>
          <a:xfrm>
            <a:off x="3124200" y="4305300"/>
            <a:ext cx="2857500" cy="2552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t>
            </a:r>
            <a:r>
              <a:rPr lang="en-US" dirty="0" err="1" smtClean="0"/>
              <a:t>Ustream</a:t>
            </a:r>
            <a:r>
              <a:rPr lang="en-US" dirty="0" smtClean="0"/>
              <a:t> </a:t>
            </a:r>
            <a:r>
              <a:rPr lang="en-US" dirty="0" err="1" smtClean="0"/>
              <a:t>steakout</a:t>
            </a:r>
            <a:r>
              <a:rPr lang="en-US" dirty="0" smtClean="0"/>
              <a:t> message</a:t>
            </a:r>
            <a:endParaRPr lang="en-US" dirty="0"/>
          </a:p>
        </p:txBody>
      </p:sp>
      <p:sp>
        <p:nvSpPr>
          <p:cNvPr id="3" name="Content Placeholder 2"/>
          <p:cNvSpPr>
            <a:spLocks noGrp="1"/>
          </p:cNvSpPr>
          <p:nvPr>
            <p:ph idx="1"/>
          </p:nvPr>
        </p:nvSpPr>
        <p:spPr/>
        <p:txBody>
          <a:bodyPr>
            <a:normAutofit fontScale="55000" lnSpcReduction="20000"/>
          </a:bodyPr>
          <a:lstStyle/>
          <a:p>
            <a:r>
              <a:rPr lang="en-US" sz="3600" dirty="0" smtClean="0"/>
              <a:t>TODAY...ALOTTA #TEAMMINDLESS INCLUDING MYSELF WILL BE ON MB'S USTREAM CHANNEL LOOKING FOR MB TO SEE IF THEY WILL SHOW UP...I HEARD 4:00, 4:30 AND 6:00PM..THEN I HEARD THE 17TH BUT NOT THE TIME FOR IT SO YEA....IF YOU DON'T KNOW THEIR USTREAM CHANNEL LINK HERE IT IS: http://www.ustream.tv/mindlessbehavior</a:t>
            </a:r>
          </a:p>
          <a:p>
            <a:r>
              <a:rPr lang="en-US" sz="3600" dirty="0" smtClean="0"/>
              <a:t>AND AS I SEE PEOPLE ARE ALREADY TALKING ON THE SOCIAL STREAM ON THE CHANNEL. IT IS 10:23 AM EST....I'M PRETTY SURE PPL HAVE BEEN THERE EARLY THIS MORNING. I WILL ALSO BE WATCHING.</a:t>
            </a:r>
          </a:p>
          <a:p>
            <a:pPr marL="0" indent="0">
              <a:buNone/>
            </a:pPr>
            <a:endParaRPr lang="en-US" dirty="0" smtClean="0"/>
          </a:p>
          <a:p>
            <a:r>
              <a:rPr lang="en-US" dirty="0" smtClean="0"/>
              <a:t>I HOPE THEY COME ON TODAY BUT I'ON KNOW...I'LL BE REPORTING THE NEWS AS I AM WATCHING THIS CHANNEL AND PROVIDING UPDATES AS WELL ABOUT THE CURRENT SITUATION. WILL MB COME ON USTREAM TODAY AT 4? 4:30? 6? PM TODAY? WHO KNOWS? WAS IT A RUMOR? YESTERDAY I HAD TWEETED THEIR OFFICIAL TWITTER ACCOUNT TO GET A RESPONSE FROM THE TEEN QUARTET...SO FAR I'VE HEARD NOTHING BACK. IT IS RUMOURED THAT THE USTREAM IS ON NOV. 17TH BUT I DIDN'T SEE ANYTHING ABOUT A TIME BEING MENTIONED SO I'M PRETTY SURE SOMEONE WILL BE ON THE LOOKOUT ON THAT DATE AS WELL.</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t>My </a:t>
            </a:r>
            <a:r>
              <a:rPr lang="en-US" i="1" u="sng" dirty="0" err="1" smtClean="0"/>
              <a:t>steakout</a:t>
            </a:r>
            <a:r>
              <a:rPr lang="en-US" i="1" u="sng" dirty="0" smtClean="0"/>
              <a:t> message continue</a:t>
            </a:r>
            <a:br>
              <a:rPr lang="en-US" i="1" u="sng" dirty="0" smtClean="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a:t>
            </a:r>
          </a:p>
          <a:p>
            <a:r>
              <a:rPr lang="en-US" b="1" u="sng" dirty="0" smtClean="0"/>
              <a:t>YESTERDAY'S TWEETZ I SENT TO MB: (</a:t>
            </a:r>
            <a:r>
              <a:rPr lang="en-US" b="1" u="sng" dirty="0" err="1" smtClean="0"/>
              <a:t>nov</a:t>
            </a:r>
            <a:r>
              <a:rPr lang="en-US" b="1" u="sng" dirty="0" smtClean="0"/>
              <a:t>. 12)</a:t>
            </a:r>
          </a:p>
          <a:p>
            <a:endParaRPr lang="en-US" dirty="0" smtClean="0"/>
          </a:p>
          <a:p>
            <a:r>
              <a:rPr lang="en-US" u="sng" dirty="0" smtClean="0"/>
              <a:t>Mindless Promoter ™@</a:t>
            </a:r>
            <a:r>
              <a:rPr lang="en-US" u="sng" dirty="0" err="1" smtClean="0"/>
              <a:t>rayraynicki</a:t>
            </a:r>
            <a:r>
              <a:rPr lang="en-US" u="sng" dirty="0" smtClean="0"/>
              <a:t> </a:t>
            </a:r>
          </a:p>
          <a:p>
            <a:r>
              <a:rPr lang="en-US" dirty="0" smtClean="0"/>
              <a:t>@</a:t>
            </a:r>
            <a:r>
              <a:rPr lang="en-US" dirty="0" err="1" smtClean="0"/>
              <a:t>MindlessBhavior</a:t>
            </a:r>
            <a:r>
              <a:rPr lang="en-US" dirty="0" smtClean="0"/>
              <a:t> HEY GUISE! ARE YALL GOING TO BE DOING A USTREAM 2MRW? IF SO CAN YOU TWEET ABOUT IT, THANX! STAY MINDLESS :))</a:t>
            </a:r>
          </a:p>
          <a:p>
            <a:pPr marL="0" indent="0">
              <a:buNone/>
            </a:pPr>
            <a:r>
              <a:rPr lang="en-US" dirty="0" smtClean="0"/>
              <a:t> </a:t>
            </a:r>
            <a:endParaRPr lang="en-US" u="sng" dirty="0" smtClean="0"/>
          </a:p>
          <a:p>
            <a:r>
              <a:rPr lang="en-US" u="sng" dirty="0" smtClean="0"/>
              <a:t>Mindless Promoter ™@</a:t>
            </a:r>
            <a:r>
              <a:rPr lang="en-US" u="sng" dirty="0" err="1" smtClean="0"/>
              <a:t>rayraynicki</a:t>
            </a:r>
            <a:r>
              <a:rPr lang="en-US" u="sng" dirty="0" smtClean="0"/>
              <a:t> </a:t>
            </a:r>
          </a:p>
          <a:p>
            <a:r>
              <a:rPr lang="en-US" dirty="0" smtClean="0"/>
              <a:t>@</a:t>
            </a:r>
            <a:r>
              <a:rPr lang="en-US" dirty="0" err="1" smtClean="0"/>
              <a:t>MindlessBhavior</a:t>
            </a:r>
            <a:r>
              <a:rPr lang="en-US" dirty="0" smtClean="0"/>
              <a:t> HEY GUISE! IZJAWLL GONNA BE ON USTREAM TMRW OR ON THE 17TH? CUZ I AND OTHER TM WANNA KNOW? OH AN CAN I GET A FOLLOW BACK?</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a:t>#TM wants 2 know if MB </a:t>
            </a:r>
            <a:r>
              <a:rPr lang="en-US" i="1" u="sng" dirty="0" err="1"/>
              <a:t>gonna</a:t>
            </a:r>
            <a:r>
              <a:rPr lang="en-US" i="1" u="sng" dirty="0"/>
              <a:t> come on </a:t>
            </a:r>
            <a:r>
              <a:rPr lang="en-US" i="1" u="sng" dirty="0" err="1"/>
              <a:t>Ustream</a:t>
            </a:r>
            <a:r>
              <a:rPr lang="en-US" i="1" u="sng" dirty="0"/>
              <a:t/>
            </a:r>
            <a:br>
              <a:rPr lang="en-US" i="1" u="sng" dirty="0"/>
            </a:br>
            <a:endParaRPr lang="en-US" dirty="0"/>
          </a:p>
        </p:txBody>
      </p:sp>
      <p:sp>
        <p:nvSpPr>
          <p:cNvPr id="3" name="Text Placeholder 2"/>
          <p:cNvSpPr>
            <a:spLocks noGrp="1"/>
          </p:cNvSpPr>
          <p:nvPr>
            <p:ph type="body" idx="1"/>
          </p:nvPr>
        </p:nvSpPr>
        <p:spPr/>
        <p:txBody>
          <a:bodyPr/>
          <a:lstStyle/>
          <a:p>
            <a:r>
              <a:rPr lang="en-US" dirty="0"/>
              <a:t>Nov. </a:t>
            </a:r>
            <a:r>
              <a:rPr lang="en-US" dirty="0" smtClean="0"/>
              <a:t>12</a:t>
            </a:r>
            <a:endParaRPr lang="en-US" dirty="0"/>
          </a:p>
        </p:txBody>
      </p:sp>
      <p:sp>
        <p:nvSpPr>
          <p:cNvPr id="4" name="Content Placeholder 3"/>
          <p:cNvSpPr>
            <a:spLocks noGrp="1"/>
          </p:cNvSpPr>
          <p:nvPr>
            <p:ph sz="half" idx="2"/>
          </p:nvPr>
        </p:nvSpPr>
        <p:spPr/>
        <p:txBody>
          <a:bodyPr>
            <a:normAutofit fontScale="92500" lnSpcReduction="20000"/>
          </a:bodyPr>
          <a:lstStyle/>
          <a:p>
            <a:r>
              <a:rPr lang="en-US" u="sng" dirty="0"/>
              <a:t>Mindless Cunts. </a:t>
            </a:r>
            <a:r>
              <a:rPr lang="en-US" u="sng" dirty="0" err="1"/>
              <a:t>þ@AnnoyingTMTroll</a:t>
            </a:r>
            <a:endParaRPr lang="en-US" u="sng" dirty="0"/>
          </a:p>
          <a:p>
            <a:r>
              <a:rPr lang="en-US" dirty="0"/>
              <a:t>Its been rumored that MB is </a:t>
            </a:r>
            <a:r>
              <a:rPr lang="en-US" dirty="0" err="1"/>
              <a:t>ustreaming</a:t>
            </a:r>
            <a:r>
              <a:rPr lang="en-US" dirty="0"/>
              <a:t> tomorrow @ 6</a:t>
            </a:r>
          </a:p>
          <a:p>
            <a:r>
              <a:rPr lang="en-US" u="sng" dirty="0" err="1"/>
              <a:t>JustBehaveMindless</a:t>
            </a:r>
            <a:r>
              <a:rPr lang="en-US" u="sng" dirty="0"/>
              <a:t> </a:t>
            </a:r>
            <a:r>
              <a:rPr lang="en-US" u="sng" dirty="0" err="1"/>
              <a:t>þ@mindlessstuntin</a:t>
            </a:r>
            <a:endParaRPr lang="en-US" u="sng" dirty="0"/>
          </a:p>
          <a:p>
            <a:r>
              <a:rPr lang="en-US" u="sng" dirty="0"/>
              <a:t>@</a:t>
            </a:r>
            <a:r>
              <a:rPr lang="en-US" u="sng" dirty="0" err="1"/>
              <a:t>MindlessBhavior</a:t>
            </a:r>
            <a:r>
              <a:rPr lang="en-US" u="sng" dirty="0"/>
              <a:t> </a:t>
            </a:r>
            <a:r>
              <a:rPr lang="en-US" u="sng" dirty="0" err="1"/>
              <a:t>heyy</a:t>
            </a:r>
            <a:r>
              <a:rPr lang="en-US" u="sng" dirty="0"/>
              <a:t> umm, are you guys doing a </a:t>
            </a:r>
            <a:r>
              <a:rPr lang="en-US" u="sng" dirty="0" err="1"/>
              <a:t>ustream</a:t>
            </a:r>
            <a:r>
              <a:rPr lang="en-US" u="sng" dirty="0"/>
              <a:t> tomorrow?</a:t>
            </a:r>
          </a:p>
          <a:p>
            <a:r>
              <a:rPr lang="en-US" u="sng" dirty="0" err="1"/>
              <a:t>Cayla</a:t>
            </a:r>
            <a:r>
              <a:rPr lang="en-US" u="sng" dirty="0"/>
              <a:t> </a:t>
            </a:r>
            <a:r>
              <a:rPr lang="en-US" u="sng" dirty="0" err="1"/>
              <a:t>þ@MindlessFann</a:t>
            </a:r>
            <a:endParaRPr lang="en-US" u="sng" dirty="0"/>
          </a:p>
          <a:p>
            <a:r>
              <a:rPr lang="en-US" dirty="0"/>
              <a:t>So I'm waiting for MB to confirm this </a:t>
            </a:r>
            <a:r>
              <a:rPr lang="en-US" dirty="0" err="1"/>
              <a:t>Ustream</a:t>
            </a:r>
            <a:r>
              <a:rPr lang="en-US" dirty="0"/>
              <a:t>!</a:t>
            </a:r>
          </a:p>
        </p:txBody>
      </p:sp>
      <p:sp>
        <p:nvSpPr>
          <p:cNvPr id="5" name="Text Placeholder 4"/>
          <p:cNvSpPr>
            <a:spLocks noGrp="1"/>
          </p:cNvSpPr>
          <p:nvPr>
            <p:ph type="body" sz="quarter" idx="3"/>
          </p:nvPr>
        </p:nvSpPr>
        <p:spPr/>
        <p:txBody>
          <a:bodyPr/>
          <a:lstStyle/>
          <a:p>
            <a:r>
              <a:rPr lang="en-US" dirty="0" smtClean="0"/>
              <a:t>Nov. 13</a:t>
            </a:r>
            <a:endParaRPr lang="en-US" dirty="0"/>
          </a:p>
        </p:txBody>
      </p:sp>
      <p:sp>
        <p:nvSpPr>
          <p:cNvPr id="6" name="Content Placeholder 5"/>
          <p:cNvSpPr>
            <a:spLocks noGrp="1"/>
          </p:cNvSpPr>
          <p:nvPr>
            <p:ph sz="quarter" idx="4"/>
          </p:nvPr>
        </p:nvSpPr>
        <p:spPr/>
        <p:txBody>
          <a:bodyPr>
            <a:normAutofit fontScale="70000" lnSpcReduction="20000"/>
          </a:bodyPr>
          <a:lstStyle/>
          <a:p>
            <a:r>
              <a:rPr lang="en-US" u="sng" dirty="0" err="1"/>
              <a:t>WeLoveMB</a:t>
            </a:r>
            <a:r>
              <a:rPr lang="en-US" u="sng" dirty="0"/>
              <a:t>™@</a:t>
            </a:r>
            <a:r>
              <a:rPr lang="en-US" u="sng" dirty="0" err="1"/>
              <a:t>TM_Takeover</a:t>
            </a:r>
            <a:endParaRPr lang="en-US" u="sng" dirty="0"/>
          </a:p>
          <a:p>
            <a:r>
              <a:rPr lang="en-US" u="sng" dirty="0"/>
              <a:t>@</a:t>
            </a:r>
            <a:r>
              <a:rPr lang="en-US" u="sng" dirty="0" err="1"/>
              <a:t>mindlessbhavior</a:t>
            </a:r>
            <a:r>
              <a:rPr lang="en-US" u="sng" dirty="0"/>
              <a:t> When is MB </a:t>
            </a:r>
            <a:r>
              <a:rPr lang="en-US" u="sng" dirty="0" err="1"/>
              <a:t>Ustream&amp;what</a:t>
            </a:r>
            <a:r>
              <a:rPr lang="en-US" u="sng" dirty="0"/>
              <a:t> time (GMT)? 'Cause I'm </a:t>
            </a:r>
            <a:r>
              <a:rPr lang="en-US" u="sng" dirty="0" err="1"/>
              <a:t>gettin</a:t>
            </a:r>
            <a:r>
              <a:rPr lang="en-US" u="sng" dirty="0"/>
              <a:t>' different </a:t>
            </a:r>
            <a:r>
              <a:rPr lang="en-US" u="sng" dirty="0" err="1"/>
              <a:t>answers;please</a:t>
            </a:r>
            <a:r>
              <a:rPr lang="en-US" u="sng" dirty="0"/>
              <a:t> answer your fan from </a:t>
            </a:r>
            <a:r>
              <a:rPr lang="en-US" u="sng" dirty="0" err="1"/>
              <a:t>london</a:t>
            </a:r>
            <a:r>
              <a:rPr lang="en-US" u="sng" dirty="0"/>
              <a:t> ♥ </a:t>
            </a:r>
          </a:p>
          <a:p>
            <a:r>
              <a:rPr lang="en-US" u="sng" dirty="0" err="1"/>
              <a:t>WeLoveMB</a:t>
            </a:r>
            <a:r>
              <a:rPr lang="en-US" u="sng" dirty="0"/>
              <a:t>™ </a:t>
            </a:r>
            <a:r>
              <a:rPr lang="en-US" u="sng" dirty="0" err="1"/>
              <a:t>þ@TM_Takeover</a:t>
            </a:r>
            <a:endParaRPr lang="en-US" u="sng" dirty="0"/>
          </a:p>
          <a:p>
            <a:r>
              <a:rPr lang="en-US" dirty="0"/>
              <a:t>Girls are arguing about MB </a:t>
            </a:r>
            <a:r>
              <a:rPr lang="en-US" dirty="0" err="1"/>
              <a:t>Ustream&amp;Now</a:t>
            </a:r>
            <a:r>
              <a:rPr lang="en-US" dirty="0"/>
              <a:t> I'm just confused-@</a:t>
            </a:r>
            <a:r>
              <a:rPr lang="en-US" dirty="0" err="1"/>
              <a:t>MindlessBhavior</a:t>
            </a:r>
            <a:r>
              <a:rPr lang="en-US" dirty="0"/>
              <a:t> tell us when it is to prevention from anyone getting hurt </a:t>
            </a:r>
            <a:r>
              <a:rPr lang="en-US" dirty="0" err="1"/>
              <a:t>lol</a:t>
            </a:r>
            <a:endParaRPr lang="en-US" dirty="0"/>
          </a:p>
          <a:p>
            <a:r>
              <a:rPr lang="en-US" dirty="0"/>
              <a:t>Prods </a:t>
            </a:r>
            <a:r>
              <a:rPr lang="en-US" dirty="0" err="1"/>
              <a:t>mrs</a:t>
            </a:r>
            <a:r>
              <a:rPr lang="en-US" dirty="0"/>
              <a:t> right.... </a:t>
            </a:r>
            <a:r>
              <a:rPr lang="en-US" dirty="0" err="1"/>
              <a:t>þ@_MinajMBx</a:t>
            </a:r>
            <a:r>
              <a:rPr lang="en-US" dirty="0"/>
              <a:t>_</a:t>
            </a:r>
          </a:p>
          <a:p>
            <a:r>
              <a:rPr lang="en-US" dirty="0"/>
              <a:t>Is MBs </a:t>
            </a:r>
            <a:r>
              <a:rPr lang="en-US" dirty="0" err="1"/>
              <a:t>ustream</a:t>
            </a:r>
            <a:r>
              <a:rPr lang="en-US" dirty="0"/>
              <a:t> actually today?!</a:t>
            </a:r>
          </a:p>
          <a:p>
            <a:r>
              <a:rPr lang="en-US" u="sng" dirty="0" err="1"/>
              <a:t>Gabbi_Luvs_MB</a:t>
            </a:r>
            <a:r>
              <a:rPr lang="en-US" u="sng" dirty="0"/>
              <a:t> Mb Said Nothing About A </a:t>
            </a:r>
            <a:r>
              <a:rPr lang="en-US" u="sng" dirty="0" err="1"/>
              <a:t>Ustream</a:t>
            </a:r>
            <a:r>
              <a:rPr lang="en-US" u="sng" dirty="0"/>
              <a:t>.. </a:t>
            </a:r>
            <a:r>
              <a:rPr lang="en-US" u="sng" dirty="0" err="1"/>
              <a:t>thats</a:t>
            </a:r>
            <a:r>
              <a:rPr lang="en-US" u="sng" dirty="0"/>
              <a:t> why </a:t>
            </a:r>
            <a:r>
              <a:rPr lang="en-US" u="sng" dirty="0" err="1"/>
              <a:t>i'm</a:t>
            </a:r>
            <a:r>
              <a:rPr lang="en-US" u="sng" dirty="0"/>
              <a:t> not sure if their even doing one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Ustream</a:t>
            </a:r>
            <a:r>
              <a:rPr lang="en-US" i="1" u="sng" dirty="0" smtClean="0"/>
              <a:t> </a:t>
            </a:r>
            <a:r>
              <a:rPr lang="en-US" i="1" u="sng" dirty="0" err="1" smtClean="0"/>
              <a:t>steakout</a:t>
            </a:r>
            <a:r>
              <a:rPr lang="en-US" i="1" u="sng" dirty="0" smtClean="0"/>
              <a:t> </a:t>
            </a:r>
            <a:r>
              <a:rPr lang="en-US" i="1" u="sng" dirty="0" err="1" smtClean="0"/>
              <a:t>convos</a:t>
            </a:r>
            <a:endParaRPr lang="en-US" i="1" u="sng" dirty="0" smtClean="0"/>
          </a:p>
        </p:txBody>
      </p:sp>
      <p:sp>
        <p:nvSpPr>
          <p:cNvPr id="3" name="Content Placeholder 2"/>
          <p:cNvSpPr>
            <a:spLocks noGrp="1"/>
          </p:cNvSpPr>
          <p:nvPr>
            <p:ph idx="1"/>
          </p:nvPr>
        </p:nvSpPr>
        <p:spPr/>
        <p:txBody>
          <a:bodyPr>
            <a:normAutofit fontScale="55000" lnSpcReduction="20000"/>
          </a:bodyPr>
          <a:lstStyle/>
          <a:p>
            <a:r>
              <a:rPr lang="en-US" u="sng" dirty="0" err="1" smtClean="0"/>
              <a:t>davonalovesroc</a:t>
            </a:r>
            <a:r>
              <a:rPr lang="en-US" dirty="0" smtClean="0"/>
              <a:t> they said @6:00 tomorrow</a:t>
            </a:r>
          </a:p>
          <a:p>
            <a:r>
              <a:rPr lang="en-US" dirty="0" smtClean="0"/>
              <a:t>12 hours ago</a:t>
            </a:r>
          </a:p>
          <a:p>
            <a:r>
              <a:rPr lang="en-US" u="sng" dirty="0" smtClean="0"/>
              <a:t>Mindless4Obama</a:t>
            </a:r>
            <a:r>
              <a:rPr lang="en-US" dirty="0" smtClean="0"/>
              <a:t> Will their </a:t>
            </a:r>
            <a:r>
              <a:rPr lang="en-US" dirty="0" err="1" smtClean="0"/>
              <a:t>ustream</a:t>
            </a:r>
            <a:r>
              <a:rPr lang="en-US" dirty="0" smtClean="0"/>
              <a:t> be tomorrow or </a:t>
            </a:r>
            <a:r>
              <a:rPr lang="en-US" dirty="0" err="1" smtClean="0"/>
              <a:t>saturday</a:t>
            </a:r>
            <a:r>
              <a:rPr lang="en-US" dirty="0" smtClean="0"/>
              <a:t>? and does 4:30 apply for </a:t>
            </a:r>
            <a:r>
              <a:rPr lang="en-US" dirty="0" err="1" smtClean="0"/>
              <a:t>philly</a:t>
            </a:r>
            <a:r>
              <a:rPr lang="en-US" dirty="0" smtClean="0"/>
              <a:t> too</a:t>
            </a:r>
          </a:p>
          <a:p>
            <a:r>
              <a:rPr lang="en-US" dirty="0" smtClean="0"/>
              <a:t>12 hours ago</a:t>
            </a:r>
          </a:p>
          <a:p>
            <a:r>
              <a:rPr lang="en-US" u="sng" dirty="0" err="1" smtClean="0"/>
              <a:t>Chriztabel</a:t>
            </a:r>
            <a:r>
              <a:rPr lang="en-US" dirty="0" smtClean="0"/>
              <a:t> Are they in L.A ??? </a:t>
            </a:r>
            <a:r>
              <a:rPr lang="en-US" dirty="0" err="1" smtClean="0"/>
              <a:t>Cuz</a:t>
            </a:r>
            <a:r>
              <a:rPr lang="en-US" dirty="0" smtClean="0"/>
              <a:t> </a:t>
            </a:r>
            <a:r>
              <a:rPr lang="en-US" dirty="0" err="1" smtClean="0"/>
              <a:t>im</a:t>
            </a:r>
            <a:r>
              <a:rPr lang="en-US" dirty="0" smtClean="0"/>
              <a:t> somewhere else and </a:t>
            </a:r>
            <a:r>
              <a:rPr lang="en-US" dirty="0" err="1" smtClean="0"/>
              <a:t>i</a:t>
            </a:r>
            <a:r>
              <a:rPr lang="en-US" dirty="0" smtClean="0"/>
              <a:t> need to know the times!!! What time and where???</a:t>
            </a:r>
          </a:p>
          <a:p>
            <a:r>
              <a:rPr lang="en-US" dirty="0" smtClean="0"/>
              <a:t>11 hours ago</a:t>
            </a:r>
          </a:p>
          <a:p>
            <a:r>
              <a:rPr lang="en-US" u="sng" dirty="0" smtClean="0"/>
              <a:t>MB_lover21</a:t>
            </a:r>
            <a:r>
              <a:rPr lang="en-US" dirty="0" smtClean="0"/>
              <a:t> ITS FINALLY NOVEMBER 13th!!! @</a:t>
            </a:r>
            <a:r>
              <a:rPr lang="en-US" dirty="0" err="1" smtClean="0"/>
              <a:t>MindlessBhavior</a:t>
            </a:r>
            <a:r>
              <a:rPr lang="en-US" dirty="0" smtClean="0"/>
              <a:t> is </a:t>
            </a:r>
            <a:r>
              <a:rPr lang="en-US" dirty="0" err="1" smtClean="0"/>
              <a:t>gonna</a:t>
            </a:r>
            <a:r>
              <a:rPr lang="en-US" dirty="0" smtClean="0"/>
              <a:t> be on </a:t>
            </a:r>
            <a:r>
              <a:rPr lang="en-US" dirty="0" err="1" smtClean="0"/>
              <a:t>Ustream</a:t>
            </a:r>
            <a:r>
              <a:rPr lang="en-US" dirty="0" smtClean="0"/>
              <a:t>! Cant wait till school is over today! @4:00 or 6:00 #</a:t>
            </a:r>
            <a:r>
              <a:rPr lang="en-US" dirty="0" err="1" smtClean="0"/>
              <a:t>MBustream</a:t>
            </a:r>
            <a:r>
              <a:rPr lang="en-US" dirty="0" smtClean="0"/>
              <a:t> #TM</a:t>
            </a:r>
          </a:p>
          <a:p>
            <a:r>
              <a:rPr lang="en-US" dirty="0" smtClean="0"/>
              <a:t>5 hours ago</a:t>
            </a:r>
          </a:p>
          <a:p>
            <a:r>
              <a:rPr lang="en-US" u="sng" dirty="0" smtClean="0"/>
              <a:t>Brieee003</a:t>
            </a:r>
            <a:r>
              <a:rPr lang="en-US" dirty="0" smtClean="0"/>
              <a:t> I Been Waiting All Month For Them To Come On </a:t>
            </a:r>
            <a:r>
              <a:rPr lang="en-US" dirty="0" err="1" smtClean="0"/>
              <a:t>Ustream</a:t>
            </a:r>
            <a:r>
              <a:rPr lang="en-US" dirty="0" smtClean="0"/>
              <a:t> &amp; Its Finally November 13</a:t>
            </a:r>
          </a:p>
          <a:p>
            <a:r>
              <a:rPr lang="en-US" dirty="0" smtClean="0"/>
              <a:t>4 hours ago • Reply</a:t>
            </a:r>
          </a:p>
          <a:p>
            <a:r>
              <a:rPr lang="en-US" u="sng" dirty="0" err="1" smtClean="0"/>
              <a:t>rayraynicki</a:t>
            </a:r>
            <a:r>
              <a:rPr lang="en-US" u="sng" dirty="0" smtClean="0"/>
              <a:t> </a:t>
            </a:r>
            <a:r>
              <a:rPr lang="en-US" u="sng" dirty="0" err="1" smtClean="0"/>
              <a:t>BornAMisfit</a:t>
            </a:r>
            <a:r>
              <a:rPr lang="en-US" dirty="0" smtClean="0"/>
              <a:t>: </a:t>
            </a:r>
            <a:r>
              <a:rPr lang="en-US" dirty="0" err="1" smtClean="0"/>
              <a:t>i</a:t>
            </a:r>
            <a:r>
              <a:rPr lang="en-US" dirty="0" smtClean="0"/>
              <a:t> hear 4:30 pm but </a:t>
            </a:r>
            <a:r>
              <a:rPr lang="en-US" dirty="0" err="1" smtClean="0"/>
              <a:t>i'on</a:t>
            </a:r>
            <a:r>
              <a:rPr lang="en-US" dirty="0" smtClean="0"/>
              <a:t> know if it's pacific or eastern standard time</a:t>
            </a:r>
          </a:p>
          <a:p>
            <a:endParaRPr lang="en-US" dirty="0" smtClean="0"/>
          </a:p>
          <a:p>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ustream</a:t>
            </a:r>
            <a:r>
              <a:rPr lang="en-US" dirty="0" smtClean="0"/>
              <a:t> </a:t>
            </a:r>
            <a:r>
              <a:rPr lang="en-US" dirty="0" err="1" smtClean="0"/>
              <a:t>convos</a:t>
            </a:r>
            <a:endParaRPr lang="en-US" dirty="0"/>
          </a:p>
        </p:txBody>
      </p:sp>
      <p:sp>
        <p:nvSpPr>
          <p:cNvPr id="3" name="Content Placeholder 2"/>
          <p:cNvSpPr>
            <a:spLocks noGrp="1"/>
          </p:cNvSpPr>
          <p:nvPr>
            <p:ph sz="half" idx="1"/>
          </p:nvPr>
        </p:nvSpPr>
        <p:spPr/>
        <p:txBody>
          <a:bodyPr>
            <a:normAutofit fontScale="62500" lnSpcReduction="20000"/>
          </a:bodyPr>
          <a:lstStyle/>
          <a:p>
            <a:r>
              <a:rPr lang="en-US" u="sng" dirty="0" smtClean="0"/>
              <a:t>MB_lover21</a:t>
            </a:r>
            <a:r>
              <a:rPr lang="en-US" dirty="0" smtClean="0"/>
              <a:t> ITS FINALLY NOVEMBER 13th!!! @</a:t>
            </a:r>
            <a:r>
              <a:rPr lang="en-US" dirty="0" err="1" smtClean="0"/>
              <a:t>MindlessBhavior</a:t>
            </a:r>
            <a:r>
              <a:rPr lang="en-US" dirty="0" smtClean="0"/>
              <a:t> is </a:t>
            </a:r>
            <a:r>
              <a:rPr lang="en-US" dirty="0" err="1" smtClean="0"/>
              <a:t>gonna</a:t>
            </a:r>
            <a:r>
              <a:rPr lang="en-US" dirty="0" smtClean="0"/>
              <a:t> be on </a:t>
            </a:r>
            <a:r>
              <a:rPr lang="en-US" dirty="0" err="1" smtClean="0"/>
              <a:t>Ustream</a:t>
            </a:r>
            <a:r>
              <a:rPr lang="en-US" dirty="0" smtClean="0"/>
              <a:t>! Cant wait till school is over today! @4:00 or 6:00 #</a:t>
            </a:r>
            <a:r>
              <a:rPr lang="en-US" dirty="0" err="1" smtClean="0"/>
              <a:t>MBustream</a:t>
            </a:r>
            <a:r>
              <a:rPr lang="en-US" dirty="0" smtClean="0"/>
              <a:t> #TM</a:t>
            </a:r>
          </a:p>
          <a:p>
            <a:r>
              <a:rPr lang="en-US" dirty="0" smtClean="0"/>
              <a:t>5 hours ago</a:t>
            </a:r>
          </a:p>
          <a:p>
            <a:r>
              <a:rPr lang="en-US" dirty="0" smtClean="0"/>
              <a:t> </a:t>
            </a:r>
            <a:r>
              <a:rPr lang="en-US" u="sng" dirty="0" err="1" smtClean="0"/>
              <a:t>Iselaa_villagomez</a:t>
            </a:r>
            <a:r>
              <a:rPr lang="en-US" dirty="0" smtClean="0"/>
              <a:t> When are they </a:t>
            </a:r>
            <a:r>
              <a:rPr lang="en-US" dirty="0" err="1" smtClean="0"/>
              <a:t>gonna</a:t>
            </a:r>
            <a:r>
              <a:rPr lang="en-US" dirty="0" smtClean="0"/>
              <a:t> be on 4:30 or 6:00 </a:t>
            </a:r>
            <a:r>
              <a:rPr lang="en-US" dirty="0" err="1" smtClean="0"/>
              <a:t>i</a:t>
            </a:r>
            <a:r>
              <a:rPr lang="en-US" dirty="0" smtClean="0"/>
              <a:t> need to </a:t>
            </a:r>
            <a:r>
              <a:rPr lang="en-US" dirty="0" err="1" smtClean="0"/>
              <a:t>noe</a:t>
            </a:r>
            <a:r>
              <a:rPr lang="en-US" dirty="0" smtClean="0"/>
              <a:t> </a:t>
            </a:r>
            <a:r>
              <a:rPr lang="en-US" dirty="0" err="1" smtClean="0"/>
              <a:t>bcuz</a:t>
            </a:r>
            <a:r>
              <a:rPr lang="en-US" dirty="0" smtClean="0"/>
              <a:t> </a:t>
            </a:r>
            <a:r>
              <a:rPr lang="en-US" dirty="0" err="1" smtClean="0"/>
              <a:t>i</a:t>
            </a:r>
            <a:r>
              <a:rPr lang="en-US" dirty="0" smtClean="0"/>
              <a:t> always miss them when </a:t>
            </a:r>
            <a:r>
              <a:rPr lang="en-US" dirty="0" err="1" smtClean="0"/>
              <a:t>theyr</a:t>
            </a:r>
            <a:r>
              <a:rPr lang="en-US" dirty="0" smtClean="0"/>
              <a:t> on</a:t>
            </a:r>
          </a:p>
          <a:p>
            <a:r>
              <a:rPr lang="en-US" u="sng" dirty="0" err="1" smtClean="0"/>
              <a:t>TrendyyyMentality</a:t>
            </a:r>
            <a:r>
              <a:rPr lang="en-US" dirty="0" smtClean="0"/>
              <a:t> They haven't had a </a:t>
            </a:r>
            <a:r>
              <a:rPr lang="en-US" dirty="0" err="1" smtClean="0"/>
              <a:t>ustream</a:t>
            </a:r>
            <a:r>
              <a:rPr lang="en-US" dirty="0" smtClean="0"/>
              <a:t> in 4ever! CAN'T WAITT!</a:t>
            </a:r>
          </a:p>
          <a:p>
            <a:r>
              <a:rPr lang="en-US" dirty="0" smtClean="0"/>
              <a:t>2 hours ago </a:t>
            </a:r>
          </a:p>
          <a:p>
            <a:r>
              <a:rPr lang="en-US" u="sng" dirty="0" err="1" smtClean="0"/>
              <a:t>tuttiluvfrutti</a:t>
            </a:r>
            <a:r>
              <a:rPr lang="en-US" dirty="0" smtClean="0"/>
              <a:t> it says it has no events</a:t>
            </a:r>
          </a:p>
          <a:p>
            <a:r>
              <a:rPr lang="en-US" dirty="0" smtClean="0"/>
              <a:t>2 hours ago</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u="sng" dirty="0" err="1" smtClean="0"/>
              <a:t>shanelleperez</a:t>
            </a:r>
            <a:r>
              <a:rPr lang="en-US" dirty="0" smtClean="0"/>
              <a:t> </a:t>
            </a:r>
            <a:r>
              <a:rPr lang="en-US" dirty="0" err="1" smtClean="0"/>
              <a:t>Im</a:t>
            </a:r>
            <a:r>
              <a:rPr lang="en-US" dirty="0" smtClean="0"/>
              <a:t> from </a:t>
            </a:r>
            <a:r>
              <a:rPr lang="en-US" dirty="0" err="1" smtClean="0"/>
              <a:t>london</a:t>
            </a:r>
            <a:r>
              <a:rPr lang="en-US" dirty="0" smtClean="0"/>
              <a:t> so </a:t>
            </a:r>
            <a:r>
              <a:rPr lang="en-US" dirty="0" err="1" smtClean="0"/>
              <a:t>im</a:t>
            </a:r>
            <a:r>
              <a:rPr lang="en-US" dirty="0" smtClean="0"/>
              <a:t> now confused because its going to be 4:30 in 4 </a:t>
            </a:r>
            <a:r>
              <a:rPr lang="en-US" dirty="0" err="1" smtClean="0"/>
              <a:t>mins</a:t>
            </a:r>
            <a:endParaRPr lang="en-US" dirty="0" smtClean="0"/>
          </a:p>
          <a:p>
            <a:r>
              <a:rPr lang="en-US" dirty="0" smtClean="0"/>
              <a:t>42 minutes ago</a:t>
            </a:r>
          </a:p>
          <a:p>
            <a:r>
              <a:rPr lang="en-US" u="sng" dirty="0" smtClean="0"/>
              <a:t>alishabrown33234</a:t>
            </a:r>
            <a:r>
              <a:rPr lang="en-US" dirty="0" smtClean="0"/>
              <a:t> </a:t>
            </a:r>
            <a:r>
              <a:rPr lang="en-US" dirty="0" err="1" smtClean="0"/>
              <a:t>i</a:t>
            </a:r>
            <a:r>
              <a:rPr lang="en-US" dirty="0" smtClean="0"/>
              <a:t> hope this is real </a:t>
            </a:r>
            <a:r>
              <a:rPr lang="en-US" dirty="0" err="1" smtClean="0"/>
              <a:t>tho</a:t>
            </a:r>
            <a:r>
              <a:rPr lang="en-US" dirty="0" smtClean="0"/>
              <a:t> </a:t>
            </a:r>
            <a:r>
              <a:rPr lang="en-US" dirty="0" err="1" smtClean="0"/>
              <a:t>kuz</a:t>
            </a:r>
            <a:r>
              <a:rPr lang="en-US" dirty="0" smtClean="0"/>
              <a:t> none of them said anything about a </a:t>
            </a:r>
            <a:r>
              <a:rPr lang="en-US" dirty="0" err="1" smtClean="0"/>
              <a:t>ustream</a:t>
            </a:r>
            <a:r>
              <a:rPr lang="en-US" dirty="0" smtClean="0"/>
              <a:t>.. :/</a:t>
            </a:r>
          </a:p>
          <a:p>
            <a:r>
              <a:rPr lang="en-US" dirty="0" smtClean="0"/>
              <a:t>36 minutes ago</a:t>
            </a:r>
          </a:p>
          <a:p>
            <a:r>
              <a:rPr lang="en-US" sz="2400" u="sng" dirty="0" err="1" smtClean="0"/>
              <a:t>Gabbi_Luvs_MB</a:t>
            </a:r>
            <a:r>
              <a:rPr lang="en-US" sz="2400" u="sng" dirty="0" smtClean="0"/>
              <a:t> </a:t>
            </a:r>
            <a:r>
              <a:rPr lang="en-US" sz="2400" dirty="0" smtClean="0"/>
              <a:t>This Is </a:t>
            </a:r>
            <a:r>
              <a:rPr lang="en-US" sz="2400" dirty="0" err="1" smtClean="0"/>
              <a:t>Soo</a:t>
            </a:r>
            <a:r>
              <a:rPr lang="en-US" sz="2400" dirty="0" smtClean="0"/>
              <a:t> Awkward. I'm In London And It's Like 4:46 and </a:t>
            </a:r>
            <a:r>
              <a:rPr lang="en-US" sz="2400" dirty="0" err="1" smtClean="0"/>
              <a:t>i</a:t>
            </a:r>
            <a:r>
              <a:rPr lang="en-US" sz="2400" dirty="0" smtClean="0"/>
              <a:t> have to wait till 9:30</a:t>
            </a:r>
          </a:p>
          <a:p>
            <a:r>
              <a:rPr lang="en-US" sz="2400" dirty="0" smtClean="0"/>
              <a:t>22 minutes ago</a:t>
            </a:r>
          </a:p>
          <a:p>
            <a:r>
              <a:rPr lang="en-US" sz="2400" u="sng" dirty="0" err="1" smtClean="0"/>
              <a:t>thischick_bemindless</a:t>
            </a:r>
            <a:r>
              <a:rPr lang="en-US" sz="2400" dirty="0" smtClean="0"/>
              <a:t> not sure if their </a:t>
            </a:r>
            <a:r>
              <a:rPr lang="en-US" sz="2400" dirty="0" err="1" smtClean="0"/>
              <a:t>gonna</a:t>
            </a:r>
            <a:r>
              <a:rPr lang="en-US" sz="2400" dirty="0" smtClean="0"/>
              <a:t> do </a:t>
            </a:r>
            <a:r>
              <a:rPr lang="en-US" sz="2400" dirty="0" err="1" smtClean="0"/>
              <a:t>ustream</a:t>
            </a:r>
            <a:endParaRPr lang="en-US" sz="2400" dirty="0" smtClean="0"/>
          </a:p>
          <a:p>
            <a:r>
              <a:rPr lang="en-US" sz="2400" dirty="0" smtClean="0"/>
              <a:t>25 minutes ago</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While we waited 4 MB</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While</a:t>
            </a:r>
            <a:r>
              <a:rPr lang="en-US" baseline="0" dirty="0" smtClean="0"/>
              <a:t> we were waiting in the </a:t>
            </a:r>
            <a:r>
              <a:rPr lang="en-US" baseline="0" dirty="0" err="1" smtClean="0"/>
              <a:t>ustream</a:t>
            </a:r>
            <a:r>
              <a:rPr lang="en-US" baseline="0" dirty="0" smtClean="0"/>
              <a:t> and this was around 9 </a:t>
            </a:r>
            <a:r>
              <a:rPr lang="en-US" baseline="0" dirty="0" err="1" smtClean="0"/>
              <a:t>suttem</a:t>
            </a:r>
            <a:r>
              <a:rPr lang="en-US" baseline="0" dirty="0" smtClean="0"/>
              <a:t> </a:t>
            </a:r>
            <a:r>
              <a:rPr lang="en-US" baseline="0" dirty="0" err="1" smtClean="0"/>
              <a:t>til</a:t>
            </a:r>
            <a:r>
              <a:rPr lang="en-US" baseline="0" dirty="0" smtClean="0"/>
              <a:t> 12 </a:t>
            </a:r>
            <a:r>
              <a:rPr lang="en-US" baseline="0" dirty="0" err="1" smtClean="0"/>
              <a:t>suttem</a:t>
            </a:r>
            <a:r>
              <a:rPr lang="en-US" baseline="0" dirty="0" smtClean="0"/>
              <a:t> pm EST the most asked question was: “</a:t>
            </a:r>
            <a:r>
              <a:rPr lang="en-US" dirty="0" smtClean="0"/>
              <a:t>how </a:t>
            </a:r>
            <a:r>
              <a:rPr lang="en-US" dirty="0"/>
              <a:t>long till they come on </a:t>
            </a:r>
            <a:r>
              <a:rPr lang="en-US" dirty="0" smtClean="0"/>
              <a:t>?” </a:t>
            </a:r>
            <a:endParaRPr lang="en-US" dirty="0"/>
          </a:p>
          <a:p>
            <a:pPr>
              <a:buNone/>
            </a:pPr>
            <a:endParaRPr lang="en-US" dirty="0"/>
          </a:p>
          <a:p>
            <a:r>
              <a:rPr lang="en-US" dirty="0" smtClean="0"/>
              <a:t>People were asking others to follow</a:t>
            </a:r>
            <a:r>
              <a:rPr lang="en-US" baseline="0" dirty="0" smtClean="0"/>
              <a:t> them on </a:t>
            </a:r>
            <a:r>
              <a:rPr lang="en-US" baseline="0" dirty="0" err="1" smtClean="0"/>
              <a:t>instagram</a:t>
            </a:r>
            <a:r>
              <a:rPr lang="en-US" baseline="0" dirty="0" smtClean="0"/>
              <a:t> and twitter and meeting new tm as well…there were doubts about MB not showing up for the </a:t>
            </a:r>
            <a:r>
              <a:rPr lang="en-US" baseline="0" dirty="0" err="1" smtClean="0"/>
              <a:t>ustream</a:t>
            </a:r>
            <a:r>
              <a:rPr lang="en-US" baseline="0" dirty="0" smtClean="0"/>
              <a:t>, others are impatient, most will stay on until  they see MB one person had skipped </a:t>
            </a:r>
            <a:r>
              <a:rPr lang="en-US" baseline="0" dirty="0" err="1" smtClean="0"/>
              <a:t>skool</a:t>
            </a:r>
            <a:r>
              <a:rPr lang="en-US" baseline="0" dirty="0" smtClean="0"/>
              <a:t> just to see MB’s </a:t>
            </a:r>
            <a:r>
              <a:rPr lang="en-US" baseline="0" dirty="0" err="1" smtClean="0"/>
              <a:t>ustream</a:t>
            </a:r>
            <a:r>
              <a:rPr lang="en-US" baseline="0" dirty="0" smtClean="0"/>
              <a:t> if they don’t come on I hope it was worth skipping </a:t>
            </a:r>
            <a:r>
              <a:rPr lang="en-US" baseline="0" dirty="0" err="1" smtClean="0"/>
              <a:t>skool</a:t>
            </a:r>
            <a:r>
              <a:rPr lang="en-US" baseline="0" dirty="0" smtClean="0"/>
              <a:t> for nothing. #JS</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n-US" b="1" dirty="0" err="1" smtClean="0"/>
              <a:t>princethemisfit</a:t>
            </a:r>
            <a:r>
              <a:rPr lang="en-US" b="1" dirty="0" smtClean="0"/>
              <a:t> on </a:t>
            </a:r>
            <a:r>
              <a:rPr lang="en-US" b="1" dirty="0" err="1" smtClean="0"/>
              <a:t>ustream</a:t>
            </a:r>
            <a:endParaRPr lang="en-US" dirty="0"/>
          </a:p>
        </p:txBody>
      </p:sp>
      <p:sp>
        <p:nvSpPr>
          <p:cNvPr id="3" name="Content Placeholder 2"/>
          <p:cNvSpPr>
            <a:spLocks noGrp="1"/>
          </p:cNvSpPr>
          <p:nvPr>
            <p:ph idx="1"/>
          </p:nvPr>
        </p:nvSpPr>
        <p:spPr>
          <a:xfrm>
            <a:off x="533400" y="1219200"/>
            <a:ext cx="7620000" cy="2057399"/>
          </a:xfrm>
        </p:spPr>
        <p:txBody>
          <a:bodyPr>
            <a:normAutofit fontScale="70000" lnSpcReduction="20000"/>
          </a:bodyPr>
          <a:lstStyle/>
          <a:p>
            <a:r>
              <a:rPr lang="en-US" dirty="0" smtClean="0"/>
              <a:t>Some person by the </a:t>
            </a:r>
            <a:r>
              <a:rPr lang="en-US" dirty="0" err="1" smtClean="0"/>
              <a:t>ustream</a:t>
            </a:r>
            <a:r>
              <a:rPr lang="en-US" dirty="0" smtClean="0"/>
              <a:t> name of @</a:t>
            </a:r>
            <a:r>
              <a:rPr lang="en-US" dirty="0" err="1" smtClean="0"/>
              <a:t>princethemisfit</a:t>
            </a:r>
            <a:r>
              <a:rPr lang="en-US" dirty="0" smtClean="0"/>
              <a:t> is pretending to be </a:t>
            </a:r>
            <a:r>
              <a:rPr lang="en-US" dirty="0" err="1" smtClean="0"/>
              <a:t>princeton</a:t>
            </a:r>
            <a:r>
              <a:rPr lang="en-US" dirty="0" smtClean="0"/>
              <a:t> and just about everyone is testing him and asking him </a:t>
            </a:r>
            <a:r>
              <a:rPr lang="en-US" dirty="0" err="1" smtClean="0"/>
              <a:t>q's</a:t>
            </a:r>
            <a:r>
              <a:rPr lang="en-US" dirty="0" smtClean="0"/>
              <a:t> to see if he is the REAL </a:t>
            </a:r>
            <a:r>
              <a:rPr lang="en-US" dirty="0" err="1" smtClean="0"/>
              <a:t>princeton</a:t>
            </a:r>
            <a:r>
              <a:rPr lang="en-US" dirty="0" smtClean="0"/>
              <a:t>....but you guys....prince's IG name is </a:t>
            </a:r>
            <a:r>
              <a:rPr lang="en-US" dirty="0" err="1" smtClean="0"/>
              <a:t>princemisfit</a:t>
            </a:r>
            <a:r>
              <a:rPr lang="en-US" dirty="0" smtClean="0"/>
              <a:t>. I don't think this imposter is him. I have the conversations on file so you can read it but I mite have to upload them later</a:t>
            </a:r>
          </a:p>
          <a:p>
            <a:r>
              <a:rPr lang="en-US" u="sng" dirty="0" smtClean="0">
                <a:hlinkClick r:id="rId2"/>
              </a:rPr>
              <a:t>http://www.ustream.tv/user/princethemisfit</a:t>
            </a:r>
          </a:p>
          <a:p>
            <a:endParaRPr lang="en-US" dirty="0"/>
          </a:p>
        </p:txBody>
      </p:sp>
      <p:pic>
        <p:nvPicPr>
          <p:cNvPr id="4" name="Picture 3" descr="princethemisfit.jpg"/>
          <p:cNvPicPr>
            <a:picLocks noChangeAspect="1"/>
          </p:cNvPicPr>
          <p:nvPr/>
        </p:nvPicPr>
        <p:blipFill>
          <a:blip r:embed="rId3" cstate="print"/>
          <a:stretch>
            <a:fillRect/>
          </a:stretch>
        </p:blipFill>
        <p:spPr>
          <a:xfrm>
            <a:off x="533400" y="3200401"/>
            <a:ext cx="7467600" cy="36575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2549</Words>
  <Application>Microsoft Office PowerPoint</Application>
  <PresentationFormat>On-screen Show (4:3)</PresentationFormat>
  <Paragraphs>215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She SO Mindless Newsletter</vt:lpstr>
      <vt:lpstr>Nov. 13 (the mess that started it all)</vt:lpstr>
      <vt:lpstr>My Ustream steakout message</vt:lpstr>
      <vt:lpstr>My steakout message continue </vt:lpstr>
      <vt:lpstr>#TM wants 2 know if MB gonna come on Ustream </vt:lpstr>
      <vt:lpstr>Ustream steakout convos</vt:lpstr>
      <vt:lpstr>More ustream convos</vt:lpstr>
      <vt:lpstr>While we waited 4 MB</vt:lpstr>
      <vt:lpstr>@princethemisfit on ustream</vt:lpstr>
      <vt:lpstr>MB IG pix</vt:lpstr>
      <vt:lpstr>MB Fan fic of the night: Unwanted Love RayxRoc by: Crazy_Mindless_Chick </vt:lpstr>
      <vt:lpstr>Excuse Our Mindless (@WeSupportMB1)</vt:lpstr>
      <vt:lpstr>Excuse Our Mindless (@WeSupportMB1)</vt:lpstr>
      <vt:lpstr>TWEETING LIMIT (@MindlessLatoya)</vt:lpstr>
      <vt:lpstr>TM Tweetz of the day</vt:lpstr>
      <vt:lpstr>TM tweetz of the day</vt:lpstr>
      <vt:lpstr>More pix of the day</vt:lpstr>
      <vt:lpstr>More nov. 13 stuff</vt:lpstr>
      <vt:lpstr>@MindlessBhavor_ </vt:lpstr>
      <vt:lpstr>More tm tweetz</vt:lpstr>
      <vt:lpstr>General Submission requirements for SSM </vt:lpstr>
      <vt:lpstr>Upcoming Submissions</vt:lpstr>
      <vt:lpstr>New Submissions</vt:lpstr>
      <vt:lpstr>Where is the rest of the week?</vt:lpstr>
      <vt:lpstr>Wanna share your stuff on SSM website or the ppt?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Monet</dc:creator>
  <cp:lastModifiedBy>Monet</cp:lastModifiedBy>
  <cp:revision>32</cp:revision>
  <dcterms:created xsi:type="dcterms:W3CDTF">2012-11-16T14:23:49Z</dcterms:created>
  <dcterms:modified xsi:type="dcterms:W3CDTF">2012-11-16T16:11:50Z</dcterms:modified>
</cp:coreProperties>
</file>